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0" r:id="rId1"/>
    <p:sldMasterId id="2147483691"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5143500" type="screen16x9"/>
  <p:notesSz cx="6858000" cy="9144000"/>
  <p:embeddedFontLst>
    <p:embeddedFont>
      <p:font typeface="Catamaran" pitchFamily="2" charset="77"/>
      <p:regular r:id="rId41"/>
      <p:bold r:id="rId42"/>
    </p:embeddedFont>
    <p:embeddedFont>
      <p:font typeface="Catamaran Thin" pitchFamily="2" charset="77"/>
      <p:regular r:id="rId43"/>
      <p:bold r:id="rId44"/>
    </p:embeddedFont>
    <p:embeddedFont>
      <p:font typeface="Fira Sans Extra Condensed Medium" panose="020B0603050000020004" pitchFamily="34" charset="0"/>
      <p:regular r:id="rId45"/>
      <p:bold r:id="rId46"/>
      <p:italic r:id="rId47"/>
      <p:boldItalic r:id="rId48"/>
    </p:embeddedFont>
    <p:embeddedFont>
      <p:font typeface="Livvic" pitchFamily="2" charset="77"/>
      <p:regular r:id="rId49"/>
      <p:bold r:id="rId50"/>
      <p:italic r:id="rId51"/>
      <p:boldItalic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814">
          <p15:clr>
            <a:srgbClr val="9AA0A6"/>
          </p15:clr>
        </p15:guide>
        <p15:guide id="4"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60" d="100"/>
          <a:sy n="160" d="100"/>
        </p:scale>
        <p:origin x="240" y="176"/>
      </p:cViewPr>
      <p:guideLst>
        <p:guide orient="horz" pos="1620"/>
        <p:guide pos="2880"/>
        <p:guide orient="horz" pos="2814"/>
        <p:guide orient="horz" pos="32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936af9ed4_3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a936af9ed4_3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936af9ed4_3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a936af9ed4_3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Ici, on peut présenter la date et l’heure du Raspberry (rouge) comme étant l’identifiant d’une valeur qui va permettre de regrouper les deux jeux de données et avoir des valeurs de déformation géolocalisées</a:t>
            </a:r>
            <a:endParaRPr/>
          </a:p>
          <a:p>
            <a:pPr marL="0" lvl="0" indent="0" algn="l" rtl="0">
              <a:lnSpc>
                <a:spcPct val="100000"/>
              </a:lnSpc>
              <a:spcBef>
                <a:spcPts val="0"/>
              </a:spcBef>
              <a:spcAft>
                <a:spcPts val="0"/>
              </a:spcAft>
              <a:buSzPts val="1100"/>
              <a:buNone/>
            </a:pPr>
            <a:r>
              <a:rPr lang="fr"/>
              <a:t>sensor (capteur:) 517 294 </a:t>
            </a:r>
            <a:endParaRPr/>
          </a:p>
          <a:p>
            <a:pPr marL="0" lvl="0" indent="0" algn="l" rtl="0">
              <a:lnSpc>
                <a:spcPct val="100000"/>
              </a:lnSpc>
              <a:spcBef>
                <a:spcPts val="0"/>
              </a:spcBef>
              <a:spcAft>
                <a:spcPts val="0"/>
              </a:spcAft>
              <a:buSzPts val="1100"/>
              <a:buNone/>
            </a:pPr>
            <a:r>
              <a:rPr lang="fr"/>
              <a:t>log: 27550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a936af9ed4_3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a936af9ed4_3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On peut dire ici qu’il n’y a pas de carte de résistivité pour toutes les parcelles mais que les parcelles qui nous intéressent en ont malgré les trous</a:t>
            </a:r>
            <a:endParaRPr/>
          </a:p>
          <a:p>
            <a:pPr marL="0" lvl="0" indent="0" algn="l" rtl="0">
              <a:lnSpc>
                <a:spcPct val="100000"/>
              </a:lnSpc>
              <a:spcBef>
                <a:spcPts val="0"/>
              </a:spcBef>
              <a:spcAft>
                <a:spcPts val="0"/>
              </a:spcAft>
              <a:buSzPts val="1100"/>
              <a:buNone/>
            </a:pPr>
            <a:r>
              <a:rPr lang="fr"/>
              <a:t>parcelles 1 42 et 43</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a936af9ed4_3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a936af9ed4_3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rgbClr val="3C4043"/>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936af9ed4_3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a936af9ed4_3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a936af9ed4_3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a936af9ed4_3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936af9ed4_3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ga936af9ed4_3_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a936af9ed4_3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a936af9ed4_3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a936af9ed4_3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a936af9ed4_3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a936af9ed4_3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ga936af9ed4_3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a936af9ed4_3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a936af9ed4_3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936af9ed4_3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a936af9ed4_3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936af9ed4_3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a936af9ed4_3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a936af9ed4_3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a936af9ed4_3_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936af9ed4_3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a936af9ed4_3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936af9ed4_3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a936af9ed4_3_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a936af9ed4_3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a936af9ed4_3_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a936af9ed4_3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a936af9ed4_3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a936af9ed4_3_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ga936af9ed4_3_4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a936af9ed4_3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a936af9ed4_3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rgbClr val="3C4043"/>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a936af9ed4_3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ga936af9ed4_3_5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a936af9ed4_3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9" name="Google Shape;739;ga936af9ed4_3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a936af9ed4_3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a936af9ed4_3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rgbClr val="3C4043"/>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a936af9ed4_3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ga936af9ed4_3_5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a936af9ed4_3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a936af9ed4_3_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a936af9ed4_3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ga936af9ed4_3_5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a936af9ed4_3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a936af9ed4_3_5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rgbClr val="3C4043"/>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a936af9ed4_3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ga936af9ed4_3_5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rgbClr val="434343"/>
                </a:solidFill>
                <a:latin typeface="Catamaran Thin"/>
                <a:ea typeface="Catamaran Thin"/>
                <a:cs typeface="Catamaran Thin"/>
                <a:sym typeface="Catamaran Thin"/>
              </a:rPr>
              <a:t>Les principales difficultés étaient d’ordre technique. A savoir, un appariement correct des données GNSS et des données capteurs. Mais aussi et surtout l’extraction des pics observés afin d’avoir un accès aux maximum et minimum et donc en déduire leur largeur et leur intensité. </a:t>
            </a:r>
            <a:endParaRPr sz="1200">
              <a:solidFill>
                <a:srgbClr val="434343"/>
              </a:solidFill>
              <a:latin typeface="Catamaran Thin"/>
              <a:ea typeface="Catamaran Thin"/>
              <a:cs typeface="Catamaran Thin"/>
              <a:sym typeface="Catamaran Thin"/>
            </a:endParaRPr>
          </a:p>
          <a:p>
            <a:pPr marL="0" lvl="0" indent="0" algn="l" rtl="0">
              <a:lnSpc>
                <a:spcPct val="115000"/>
              </a:lnSpc>
              <a:spcBef>
                <a:spcPts val="1600"/>
              </a:spcBef>
              <a:spcAft>
                <a:spcPts val="0"/>
              </a:spcAft>
              <a:buClr>
                <a:schemeClr val="dk1"/>
              </a:buClr>
              <a:buSzPts val="1100"/>
              <a:buFont typeface="Arial"/>
              <a:buNone/>
            </a:pPr>
            <a:r>
              <a:rPr lang="fr" sz="1200">
                <a:solidFill>
                  <a:srgbClr val="434343"/>
                </a:solidFill>
                <a:latin typeface="Catamaran Thin"/>
                <a:ea typeface="Catamaran Thin"/>
                <a:cs typeface="Catamaran Thin"/>
                <a:sym typeface="Catamaran Thin"/>
              </a:rPr>
              <a:t>Un autre problème rencontré était la puissance de calcul disponible qui était insuffisante pour gérer l’ensemble du set de données. Nos tests statistiques n’ont pu être effectués que sur des pans de données choisis aléatoirement, il n’est pas impensable que des phénomènes nous aient échappés car absent des parties qui ont étés traitées. Mais la régularité des pics permet d’être assez serein à ce sujet.</a:t>
            </a:r>
            <a:endParaRPr sz="1200">
              <a:solidFill>
                <a:srgbClr val="434343"/>
              </a:solidFill>
              <a:latin typeface="Catamaran Thin"/>
              <a:ea typeface="Catamaran Thin"/>
              <a:cs typeface="Catamaran Thin"/>
              <a:sym typeface="Catamaran Thin"/>
            </a:endParaRPr>
          </a:p>
          <a:p>
            <a:pPr marL="0" lvl="0" indent="0" algn="l" rtl="0">
              <a:lnSpc>
                <a:spcPct val="115000"/>
              </a:lnSpc>
              <a:spcBef>
                <a:spcPts val="1600"/>
              </a:spcBef>
              <a:spcAft>
                <a:spcPts val="1600"/>
              </a:spcAft>
              <a:buClr>
                <a:schemeClr val="dk1"/>
              </a:buClr>
              <a:buSzPts val="1100"/>
              <a:buFont typeface="Arial"/>
              <a:buNone/>
            </a:pPr>
            <a:r>
              <a:rPr lang="fr" sz="1200">
                <a:solidFill>
                  <a:srgbClr val="434343"/>
                </a:solidFill>
                <a:latin typeface="Catamaran Thin"/>
                <a:ea typeface="Catamaran Thin"/>
                <a:cs typeface="Catamaran Thin"/>
                <a:sym typeface="Catamaran Thin"/>
              </a:rPr>
              <a:t>Le jeu de données présente aussi un certains nombre d’incomplétudes. C’est-à-dire des données pour laquelle on a des valeurs capteurs mais pas GNSS ou l’inverse. Mais aussi parfois des données capteurs aberrantes (notamment des cas où elles sont constantes).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a936af9ed4_3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5" name="Google Shape;815;ga936af9ed4_3_5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a936af9ed4_3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ga936af9ed4_3_5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a936af9ed4_3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ga936af9ed4_3_5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936af9ed4_3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a936af9ed4_3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936af9ed4_3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a936af9ed4_3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a936af9ed4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a936af9ed4_3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936af9ed4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a936af9ed4_3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936af9ed4_3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a936af9ed4_3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a936af9ed4_3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a936af9ed4_3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rgbClr val="3C4043"/>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Thin"/>
                <a:ea typeface="Catamaran Thin"/>
                <a:cs typeface="Catamaran Thin"/>
                <a:sym typeface="Catamaran Thin"/>
              </a:defRPr>
            </a:lvl2pPr>
            <a:lvl3pPr lvl="2" algn="ctr">
              <a:spcBef>
                <a:spcPts val="0"/>
              </a:spcBef>
              <a:spcAft>
                <a:spcPts val="0"/>
              </a:spcAft>
              <a:buNone/>
              <a:defRPr sz="3600">
                <a:latin typeface="Catamaran Thin"/>
                <a:ea typeface="Catamaran Thin"/>
                <a:cs typeface="Catamaran Thin"/>
                <a:sym typeface="Catamaran Thin"/>
              </a:defRPr>
            </a:lvl3pPr>
            <a:lvl4pPr lvl="3" algn="ctr">
              <a:spcBef>
                <a:spcPts val="0"/>
              </a:spcBef>
              <a:spcAft>
                <a:spcPts val="0"/>
              </a:spcAft>
              <a:buNone/>
              <a:defRPr sz="3600">
                <a:latin typeface="Catamaran Thin"/>
                <a:ea typeface="Catamaran Thin"/>
                <a:cs typeface="Catamaran Thin"/>
                <a:sym typeface="Catamaran Thin"/>
              </a:defRPr>
            </a:lvl4pPr>
            <a:lvl5pPr lvl="4" algn="ctr">
              <a:spcBef>
                <a:spcPts val="0"/>
              </a:spcBef>
              <a:spcAft>
                <a:spcPts val="0"/>
              </a:spcAft>
              <a:buNone/>
              <a:defRPr sz="3600">
                <a:latin typeface="Catamaran Thin"/>
                <a:ea typeface="Catamaran Thin"/>
                <a:cs typeface="Catamaran Thin"/>
                <a:sym typeface="Catamaran Thin"/>
              </a:defRPr>
            </a:lvl5pPr>
            <a:lvl6pPr lvl="5" algn="ctr">
              <a:spcBef>
                <a:spcPts val="0"/>
              </a:spcBef>
              <a:spcAft>
                <a:spcPts val="0"/>
              </a:spcAft>
              <a:buNone/>
              <a:defRPr sz="3600">
                <a:latin typeface="Catamaran Thin"/>
                <a:ea typeface="Catamaran Thin"/>
                <a:cs typeface="Catamaran Thin"/>
                <a:sym typeface="Catamaran Thin"/>
              </a:defRPr>
            </a:lvl6pPr>
            <a:lvl7pPr lvl="6" algn="ctr">
              <a:spcBef>
                <a:spcPts val="0"/>
              </a:spcBef>
              <a:spcAft>
                <a:spcPts val="0"/>
              </a:spcAft>
              <a:buNone/>
              <a:defRPr sz="3600">
                <a:latin typeface="Catamaran Thin"/>
                <a:ea typeface="Catamaran Thin"/>
                <a:cs typeface="Catamaran Thin"/>
                <a:sym typeface="Catamaran Thin"/>
              </a:defRPr>
            </a:lvl7pPr>
            <a:lvl8pPr lvl="7" algn="ctr">
              <a:spcBef>
                <a:spcPts val="0"/>
              </a:spcBef>
              <a:spcAft>
                <a:spcPts val="0"/>
              </a:spcAft>
              <a:buNone/>
              <a:defRPr sz="3600">
                <a:latin typeface="Catamaran Thin"/>
                <a:ea typeface="Catamaran Thin"/>
                <a:cs typeface="Catamaran Thin"/>
                <a:sym typeface="Catamaran Thin"/>
              </a:defRPr>
            </a:lvl8pPr>
            <a:lvl9pPr lvl="8" algn="ctr">
              <a:spcBef>
                <a:spcPts val="0"/>
              </a:spcBef>
              <a:spcAft>
                <a:spcPts val="0"/>
              </a:spcAft>
              <a:buNone/>
              <a:defRPr sz="3600">
                <a:latin typeface="Catamaran Thin"/>
                <a:ea typeface="Catamaran Thin"/>
                <a:cs typeface="Catamaran Thin"/>
                <a:sym typeface="Catamaran Thin"/>
              </a:defRPr>
            </a:lvl9pPr>
          </a:lstStyle>
          <a:p>
            <a:endParaRPr/>
          </a:p>
        </p:txBody>
      </p:sp>
      <p:sp>
        <p:nvSpPr>
          <p:cNvPr id="73" name="Google Shape;7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6" name="Google Shape;76;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78"/>
        <p:cNvGrpSpPr/>
        <p:nvPr/>
      </p:nvGrpSpPr>
      <p:grpSpPr>
        <a:xfrm>
          <a:off x="0" y="0"/>
          <a:ext cx="0" cy="0"/>
          <a:chOff x="0" y="0"/>
          <a:chExt cx="0" cy="0"/>
        </a:xfrm>
      </p:grpSpPr>
      <p:sp>
        <p:nvSpPr>
          <p:cNvPr id="79" name="Google Shape;79;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0" name="Google Shape;80;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1" name="Google Shape;81;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84" name="Google Shape;84;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8" name="Google Shape;88;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9" name="Google Shape;89;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91" name="Google Shape;91;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92" name="Google Shape;9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5" name="Google Shape;9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96"/>
        <p:cNvGrpSpPr/>
        <p:nvPr/>
      </p:nvGrpSpPr>
      <p:grpSpPr>
        <a:xfrm>
          <a:off x="0" y="0"/>
          <a:ext cx="0" cy="0"/>
          <a:chOff x="0" y="0"/>
          <a:chExt cx="0" cy="0"/>
        </a:xfrm>
      </p:grpSpPr>
      <p:sp>
        <p:nvSpPr>
          <p:cNvPr id="97" name="Google Shape;97;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8" name="Google Shape;98;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0" name="Google Shape;100;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1" name="Google Shape;101;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103"/>
        <p:cNvGrpSpPr/>
        <p:nvPr/>
      </p:nvGrpSpPr>
      <p:grpSpPr>
        <a:xfrm>
          <a:off x="0" y="0"/>
          <a:ext cx="0" cy="0"/>
          <a:chOff x="0" y="0"/>
          <a:chExt cx="0" cy="0"/>
        </a:xfrm>
      </p:grpSpPr>
      <p:sp>
        <p:nvSpPr>
          <p:cNvPr id="104" name="Google Shape;104;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05" name="Google Shape;105;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107"/>
        <p:cNvGrpSpPr/>
        <p:nvPr/>
      </p:nvGrpSpPr>
      <p:grpSpPr>
        <a:xfrm>
          <a:off x="0" y="0"/>
          <a:ext cx="0" cy="0"/>
          <a:chOff x="0" y="0"/>
          <a:chExt cx="0" cy="0"/>
        </a:xfrm>
      </p:grpSpPr>
      <p:sp>
        <p:nvSpPr>
          <p:cNvPr id="108" name="Google Shape;108;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9" name="Google Shape;109;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0" name="Google Shape;110;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1" name="Google Shape;111;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2" name="Google Shape;112;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3" name="Google Shape;113;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4" name="Google Shape;114;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116"/>
        <p:cNvGrpSpPr/>
        <p:nvPr/>
      </p:nvGrpSpPr>
      <p:grpSpPr>
        <a:xfrm>
          <a:off x="0" y="0"/>
          <a:ext cx="0" cy="0"/>
          <a:chOff x="0" y="0"/>
          <a:chExt cx="0" cy="0"/>
        </a:xfrm>
      </p:grpSpPr>
      <p:sp>
        <p:nvSpPr>
          <p:cNvPr id="117" name="Google Shape;117;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9" name="Google Shape;119;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20" name="Google Shape;120;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1" name="Google Shape;121;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22" name="Google Shape;12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23"/>
        <p:cNvGrpSpPr/>
        <p:nvPr/>
      </p:nvGrpSpPr>
      <p:grpSpPr>
        <a:xfrm>
          <a:off x="0" y="0"/>
          <a:ext cx="0" cy="0"/>
          <a:chOff x="0" y="0"/>
          <a:chExt cx="0" cy="0"/>
        </a:xfrm>
      </p:grpSpPr>
      <p:sp>
        <p:nvSpPr>
          <p:cNvPr id="124" name="Google Shape;124;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25" name="Google Shape;125;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26" name="Google Shape;12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27"/>
        <p:cNvGrpSpPr/>
        <p:nvPr/>
      </p:nvGrpSpPr>
      <p:grpSpPr>
        <a:xfrm>
          <a:off x="0" y="0"/>
          <a:ext cx="0" cy="0"/>
          <a:chOff x="0" y="0"/>
          <a:chExt cx="0" cy="0"/>
        </a:xfrm>
      </p:grpSpPr>
      <p:sp>
        <p:nvSpPr>
          <p:cNvPr id="128" name="Google Shape;128;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9" name="Google Shape;129;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 name="Google Shape;15;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 name="Google Shape;16;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8" name="Google Shape;18;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 name="Google Shape;19;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1" name="Google Shape;21;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 name="Google Shape;22;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4" name="Google Shape;24;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5" name="Google Shape;25;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6" name="Google Shape;26;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8" name="Google Shape;28;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9" name="Google Shape;29;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31"/>
        <p:cNvGrpSpPr/>
        <p:nvPr/>
      </p:nvGrpSpPr>
      <p:grpSpPr>
        <a:xfrm>
          <a:off x="0" y="0"/>
          <a:ext cx="0" cy="0"/>
          <a:chOff x="0" y="0"/>
          <a:chExt cx="0" cy="0"/>
        </a:xfrm>
      </p:grpSpPr>
      <p:sp>
        <p:nvSpPr>
          <p:cNvPr id="132" name="Google Shape;13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33" name="Google Shape;13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4" name="Google Shape;13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
        <p:nvSpPr>
          <p:cNvPr id="135" name="Google Shape;13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39" name="Google Shape;13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144"/>
        <p:cNvGrpSpPr/>
        <p:nvPr/>
      </p:nvGrpSpPr>
      <p:grpSpPr>
        <a:xfrm>
          <a:off x="0" y="0"/>
          <a:ext cx="0" cy="0"/>
          <a:chOff x="0" y="0"/>
          <a:chExt cx="0" cy="0"/>
        </a:xfrm>
      </p:grpSpPr>
      <p:sp>
        <p:nvSpPr>
          <p:cNvPr id="145" name="Google Shape;145;p24"/>
          <p:cNvSpPr txBox="1">
            <a:spLocks noGrp="1"/>
          </p:cNvSpPr>
          <p:nvPr>
            <p:ph type="ctrTitle"/>
          </p:nvPr>
        </p:nvSpPr>
        <p:spPr>
          <a:xfrm>
            <a:off x="1039575" y="1701225"/>
            <a:ext cx="4592400" cy="178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46" name="Google Shape;146;p24"/>
          <p:cNvSpPr txBox="1">
            <a:spLocks noGrp="1"/>
          </p:cNvSpPr>
          <p:nvPr>
            <p:ph type="subTitle" idx="1"/>
          </p:nvPr>
        </p:nvSpPr>
        <p:spPr>
          <a:xfrm>
            <a:off x="1039575" y="3206400"/>
            <a:ext cx="2402100" cy="717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None/>
              <a:defRPr>
                <a:solidFill>
                  <a:srgbClr val="000000"/>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
        <p:nvSpPr>
          <p:cNvPr id="147" name="Google Shape;147;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48"/>
        <p:cNvGrpSpPr/>
        <p:nvPr/>
      </p:nvGrpSpPr>
      <p:grpSpPr>
        <a:xfrm>
          <a:off x="0" y="0"/>
          <a:ext cx="0" cy="0"/>
          <a:chOff x="0" y="0"/>
          <a:chExt cx="0" cy="0"/>
        </a:xfrm>
      </p:grpSpPr>
      <p:sp>
        <p:nvSpPr>
          <p:cNvPr id="149" name="Google Shape;149;p25"/>
          <p:cNvSpPr txBox="1">
            <a:spLocks noGrp="1"/>
          </p:cNvSpPr>
          <p:nvPr>
            <p:ph type="ctrTitle"/>
          </p:nvPr>
        </p:nvSpPr>
        <p:spPr>
          <a:xfrm>
            <a:off x="3423902" y="387473"/>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50" name="Google Shape;150;p25"/>
          <p:cNvSpPr txBox="1">
            <a:spLocks noGrp="1"/>
          </p:cNvSpPr>
          <p:nvPr>
            <p:ph type="subTitle" idx="1"/>
          </p:nvPr>
        </p:nvSpPr>
        <p:spPr>
          <a:xfrm>
            <a:off x="3423900" y="802521"/>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51" name="Google Shape;151;p25"/>
          <p:cNvSpPr txBox="1">
            <a:spLocks noGrp="1"/>
          </p:cNvSpPr>
          <p:nvPr>
            <p:ph type="title" idx="2"/>
          </p:nvPr>
        </p:nvSpPr>
        <p:spPr>
          <a:xfrm>
            <a:off x="2023007" y="654113"/>
            <a:ext cx="17391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52" name="Google Shape;152;p25"/>
          <p:cNvSpPr txBox="1">
            <a:spLocks noGrp="1"/>
          </p:cNvSpPr>
          <p:nvPr>
            <p:ph type="ctrTitle" idx="3"/>
          </p:nvPr>
        </p:nvSpPr>
        <p:spPr>
          <a:xfrm>
            <a:off x="3425264" y="1224286"/>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53" name="Google Shape;153;p25"/>
          <p:cNvSpPr txBox="1">
            <a:spLocks noGrp="1"/>
          </p:cNvSpPr>
          <p:nvPr>
            <p:ph type="subTitle" idx="4"/>
          </p:nvPr>
        </p:nvSpPr>
        <p:spPr>
          <a:xfrm>
            <a:off x="3425259" y="1638859"/>
            <a:ext cx="19767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54" name="Google Shape;154;p25"/>
          <p:cNvSpPr txBox="1">
            <a:spLocks noGrp="1"/>
          </p:cNvSpPr>
          <p:nvPr>
            <p:ph type="title" idx="5"/>
          </p:nvPr>
        </p:nvSpPr>
        <p:spPr>
          <a:xfrm>
            <a:off x="2023007" y="1488788"/>
            <a:ext cx="1615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55" name="Google Shape;155;p25"/>
          <p:cNvSpPr txBox="1">
            <a:spLocks noGrp="1"/>
          </p:cNvSpPr>
          <p:nvPr>
            <p:ph type="ctrTitle" idx="6"/>
          </p:nvPr>
        </p:nvSpPr>
        <p:spPr>
          <a:xfrm>
            <a:off x="3427999" y="2061098"/>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56" name="Google Shape;156;p25"/>
          <p:cNvSpPr txBox="1">
            <a:spLocks noGrp="1"/>
          </p:cNvSpPr>
          <p:nvPr>
            <p:ph type="subTitle" idx="7"/>
          </p:nvPr>
        </p:nvSpPr>
        <p:spPr>
          <a:xfrm>
            <a:off x="3427997" y="2475197"/>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57" name="Google Shape;157;p25"/>
          <p:cNvSpPr txBox="1">
            <a:spLocks noGrp="1"/>
          </p:cNvSpPr>
          <p:nvPr>
            <p:ph type="title" idx="8"/>
          </p:nvPr>
        </p:nvSpPr>
        <p:spPr>
          <a:xfrm>
            <a:off x="2023007" y="2323463"/>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58" name="Google Shape;158;p25"/>
          <p:cNvSpPr txBox="1">
            <a:spLocks noGrp="1"/>
          </p:cNvSpPr>
          <p:nvPr>
            <p:ph type="ctrTitle" idx="9"/>
          </p:nvPr>
        </p:nvSpPr>
        <p:spPr>
          <a:xfrm rot="5400000">
            <a:off x="6601629" y="1646270"/>
            <a:ext cx="29133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59" name="Google Shape;159;p25"/>
          <p:cNvSpPr txBox="1">
            <a:spLocks noGrp="1"/>
          </p:cNvSpPr>
          <p:nvPr>
            <p:ph type="ctrTitle" idx="13"/>
          </p:nvPr>
        </p:nvSpPr>
        <p:spPr>
          <a:xfrm>
            <a:off x="3427999" y="2897911"/>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60" name="Google Shape;160;p25"/>
          <p:cNvSpPr txBox="1">
            <a:spLocks noGrp="1"/>
          </p:cNvSpPr>
          <p:nvPr>
            <p:ph type="subTitle" idx="14"/>
          </p:nvPr>
        </p:nvSpPr>
        <p:spPr>
          <a:xfrm>
            <a:off x="3427997" y="3311534"/>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61" name="Google Shape;161;p25"/>
          <p:cNvSpPr txBox="1">
            <a:spLocks noGrp="1"/>
          </p:cNvSpPr>
          <p:nvPr>
            <p:ph type="title" idx="15"/>
          </p:nvPr>
        </p:nvSpPr>
        <p:spPr>
          <a:xfrm>
            <a:off x="2023007" y="3158138"/>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62" name="Google Shape;162;p25"/>
          <p:cNvSpPr txBox="1">
            <a:spLocks noGrp="1"/>
          </p:cNvSpPr>
          <p:nvPr>
            <p:ph type="ctrTitle" idx="16"/>
          </p:nvPr>
        </p:nvSpPr>
        <p:spPr>
          <a:xfrm>
            <a:off x="3427999" y="3734723"/>
            <a:ext cx="2251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63" name="Google Shape;163;p25"/>
          <p:cNvSpPr txBox="1">
            <a:spLocks noGrp="1"/>
          </p:cNvSpPr>
          <p:nvPr>
            <p:ph type="subTitle" idx="17"/>
          </p:nvPr>
        </p:nvSpPr>
        <p:spPr>
          <a:xfrm>
            <a:off x="3427997" y="4147872"/>
            <a:ext cx="19065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64" name="Google Shape;164;p25"/>
          <p:cNvSpPr txBox="1">
            <a:spLocks noGrp="1"/>
          </p:cNvSpPr>
          <p:nvPr>
            <p:ph type="title" idx="18"/>
          </p:nvPr>
        </p:nvSpPr>
        <p:spPr>
          <a:xfrm>
            <a:off x="2023007" y="3992813"/>
            <a:ext cx="15735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65" name="Google Shape;16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166"/>
        <p:cNvGrpSpPr/>
        <p:nvPr/>
      </p:nvGrpSpPr>
      <p:grpSpPr>
        <a:xfrm>
          <a:off x="0" y="0"/>
          <a:ext cx="0" cy="0"/>
          <a:chOff x="0" y="0"/>
          <a:chExt cx="0" cy="0"/>
        </a:xfrm>
      </p:grpSpPr>
      <p:sp>
        <p:nvSpPr>
          <p:cNvPr id="167" name="Google Shape;167;p26"/>
          <p:cNvSpPr txBox="1">
            <a:spLocks noGrp="1"/>
          </p:cNvSpPr>
          <p:nvPr>
            <p:ph type="ctrTitle"/>
          </p:nvPr>
        </p:nvSpPr>
        <p:spPr>
          <a:xfrm>
            <a:off x="5432000" y="710675"/>
            <a:ext cx="2888100" cy="2054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168" name="Google Shape;168;p26"/>
          <p:cNvSpPr txBox="1">
            <a:spLocks noGrp="1"/>
          </p:cNvSpPr>
          <p:nvPr>
            <p:ph type="subTitle" idx="1"/>
          </p:nvPr>
        </p:nvSpPr>
        <p:spPr>
          <a:xfrm>
            <a:off x="5363550" y="2724625"/>
            <a:ext cx="2956500" cy="178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
        <p:nvSpPr>
          <p:cNvPr id="169" name="Google Shape;169;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170"/>
        <p:cNvGrpSpPr/>
        <p:nvPr/>
      </p:nvGrpSpPr>
      <p:grpSpPr>
        <a:xfrm>
          <a:off x="0" y="0"/>
          <a:ext cx="0" cy="0"/>
          <a:chOff x="0" y="0"/>
          <a:chExt cx="0" cy="0"/>
        </a:xfrm>
      </p:grpSpPr>
      <p:sp>
        <p:nvSpPr>
          <p:cNvPr id="171" name="Google Shape;171;p27"/>
          <p:cNvSpPr txBox="1">
            <a:spLocks noGrp="1"/>
          </p:cNvSpPr>
          <p:nvPr>
            <p:ph type="ctrTitle"/>
          </p:nvPr>
        </p:nvSpPr>
        <p:spPr>
          <a:xfrm>
            <a:off x="656422" y="1394416"/>
            <a:ext cx="18813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72" name="Google Shape;172;p27"/>
          <p:cNvSpPr txBox="1">
            <a:spLocks noGrp="1"/>
          </p:cNvSpPr>
          <p:nvPr>
            <p:ph type="subTitle" idx="1"/>
          </p:nvPr>
        </p:nvSpPr>
        <p:spPr>
          <a:xfrm>
            <a:off x="656425" y="1886725"/>
            <a:ext cx="15639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73" name="Google Shape;173;p27"/>
          <p:cNvSpPr txBox="1">
            <a:spLocks noGrp="1"/>
          </p:cNvSpPr>
          <p:nvPr>
            <p:ph type="ctrTitle" idx="2"/>
          </p:nvPr>
        </p:nvSpPr>
        <p:spPr>
          <a:xfrm>
            <a:off x="2650710" y="1394416"/>
            <a:ext cx="18813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74" name="Google Shape;174;p27"/>
          <p:cNvSpPr txBox="1">
            <a:spLocks noGrp="1"/>
          </p:cNvSpPr>
          <p:nvPr>
            <p:ph type="subTitle" idx="3"/>
          </p:nvPr>
        </p:nvSpPr>
        <p:spPr>
          <a:xfrm>
            <a:off x="2610700" y="1886725"/>
            <a:ext cx="196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175" name="Google Shape;175;p27"/>
          <p:cNvSpPr txBox="1">
            <a:spLocks noGrp="1"/>
          </p:cNvSpPr>
          <p:nvPr>
            <p:ph type="ctrTitle" idx="4"/>
          </p:nvPr>
        </p:nvSpPr>
        <p:spPr>
          <a:xfrm>
            <a:off x="4638106" y="1394416"/>
            <a:ext cx="1881300" cy="644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176" name="Google Shape;176;p27"/>
          <p:cNvSpPr txBox="1">
            <a:spLocks noGrp="1"/>
          </p:cNvSpPr>
          <p:nvPr>
            <p:ph type="subTitle" idx="5"/>
          </p:nvPr>
        </p:nvSpPr>
        <p:spPr>
          <a:xfrm>
            <a:off x="4878076" y="1886725"/>
            <a:ext cx="1648200" cy="111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a:endParaRPr/>
          </a:p>
        </p:txBody>
      </p:sp>
      <p:sp>
        <p:nvSpPr>
          <p:cNvPr id="177" name="Google Shape;177;p27"/>
          <p:cNvSpPr txBox="1">
            <a:spLocks noGrp="1"/>
          </p:cNvSpPr>
          <p:nvPr>
            <p:ph type="ctrTitle" idx="6"/>
          </p:nvPr>
        </p:nvSpPr>
        <p:spPr>
          <a:xfrm rot="5400000">
            <a:off x="6865575" y="1466125"/>
            <a:ext cx="25530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78" name="Google Shape;178;p27"/>
          <p:cNvSpPr txBox="1">
            <a:spLocks noGrp="1"/>
          </p:cNvSpPr>
          <p:nvPr>
            <p:ph type="ctrTitle" idx="7"/>
          </p:nvPr>
        </p:nvSpPr>
        <p:spPr>
          <a:xfrm>
            <a:off x="656422" y="3367816"/>
            <a:ext cx="18813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79" name="Google Shape;179;p27"/>
          <p:cNvSpPr txBox="1">
            <a:spLocks noGrp="1"/>
          </p:cNvSpPr>
          <p:nvPr>
            <p:ph type="subTitle" idx="8"/>
          </p:nvPr>
        </p:nvSpPr>
        <p:spPr>
          <a:xfrm>
            <a:off x="656425" y="3860125"/>
            <a:ext cx="15639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80" name="Google Shape;180;p27"/>
          <p:cNvSpPr txBox="1">
            <a:spLocks noGrp="1"/>
          </p:cNvSpPr>
          <p:nvPr>
            <p:ph type="ctrTitle" idx="9"/>
          </p:nvPr>
        </p:nvSpPr>
        <p:spPr>
          <a:xfrm>
            <a:off x="2650710" y="3367816"/>
            <a:ext cx="18813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81" name="Google Shape;181;p27"/>
          <p:cNvSpPr txBox="1">
            <a:spLocks noGrp="1"/>
          </p:cNvSpPr>
          <p:nvPr>
            <p:ph type="subTitle" idx="13"/>
          </p:nvPr>
        </p:nvSpPr>
        <p:spPr>
          <a:xfrm>
            <a:off x="2610700" y="3860125"/>
            <a:ext cx="196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182" name="Google Shape;182;p27"/>
          <p:cNvSpPr txBox="1">
            <a:spLocks noGrp="1"/>
          </p:cNvSpPr>
          <p:nvPr>
            <p:ph type="ctrTitle" idx="14"/>
          </p:nvPr>
        </p:nvSpPr>
        <p:spPr>
          <a:xfrm>
            <a:off x="4638106" y="3367816"/>
            <a:ext cx="1881300" cy="644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183" name="Google Shape;183;p27"/>
          <p:cNvSpPr txBox="1">
            <a:spLocks noGrp="1"/>
          </p:cNvSpPr>
          <p:nvPr>
            <p:ph type="subTitle" idx="15"/>
          </p:nvPr>
        </p:nvSpPr>
        <p:spPr>
          <a:xfrm>
            <a:off x="4878076" y="3860125"/>
            <a:ext cx="1648200" cy="111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a:endParaRPr/>
          </a:p>
        </p:txBody>
      </p:sp>
      <p:sp>
        <p:nvSpPr>
          <p:cNvPr id="184" name="Google Shape;184;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7" name="Google Shape;18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a:lvl1pPr>
            <a:lvl2pPr marL="914400" lvl="1" indent="-304800" algn="l">
              <a:lnSpc>
                <a:spcPct val="115000"/>
              </a:lnSpc>
              <a:spcBef>
                <a:spcPts val="1600"/>
              </a:spcBef>
              <a:spcAft>
                <a:spcPts val="0"/>
              </a:spcAft>
              <a:buSzPts val="12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188" name="Google Shape;18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189"/>
        <p:cNvGrpSpPr/>
        <p:nvPr/>
      </p:nvGrpSpPr>
      <p:grpSpPr>
        <a:xfrm>
          <a:off x="0" y="0"/>
          <a:ext cx="0" cy="0"/>
          <a:chOff x="0" y="0"/>
          <a:chExt cx="0" cy="0"/>
        </a:xfrm>
      </p:grpSpPr>
      <p:sp>
        <p:nvSpPr>
          <p:cNvPr id="190" name="Google Shape;190;p29"/>
          <p:cNvSpPr txBox="1">
            <a:spLocks noGrp="1"/>
          </p:cNvSpPr>
          <p:nvPr>
            <p:ph type="ctrTitle"/>
          </p:nvPr>
        </p:nvSpPr>
        <p:spPr>
          <a:xfrm>
            <a:off x="631875" y="842025"/>
            <a:ext cx="28713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91" name="Google Shape;191;p29"/>
          <p:cNvSpPr txBox="1">
            <a:spLocks noGrp="1"/>
          </p:cNvSpPr>
          <p:nvPr>
            <p:ph type="subTitle" idx="1"/>
          </p:nvPr>
        </p:nvSpPr>
        <p:spPr>
          <a:xfrm>
            <a:off x="631884" y="1410841"/>
            <a:ext cx="2480700" cy="53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92" name="Google Shape;192;p29"/>
          <p:cNvSpPr txBox="1">
            <a:spLocks noGrp="1"/>
          </p:cNvSpPr>
          <p:nvPr>
            <p:ph type="ctrTitle" idx="2"/>
          </p:nvPr>
        </p:nvSpPr>
        <p:spPr>
          <a:xfrm>
            <a:off x="4213664" y="842025"/>
            <a:ext cx="26979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93" name="Google Shape;193;p29"/>
          <p:cNvSpPr txBox="1">
            <a:spLocks noGrp="1"/>
          </p:cNvSpPr>
          <p:nvPr>
            <p:ph type="subTitle" idx="3"/>
          </p:nvPr>
        </p:nvSpPr>
        <p:spPr>
          <a:xfrm>
            <a:off x="4213664" y="1410841"/>
            <a:ext cx="2586000" cy="74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94" name="Google Shape;194;p29"/>
          <p:cNvSpPr txBox="1">
            <a:spLocks noGrp="1"/>
          </p:cNvSpPr>
          <p:nvPr>
            <p:ph type="ctrTitle" idx="4"/>
          </p:nvPr>
        </p:nvSpPr>
        <p:spPr>
          <a:xfrm>
            <a:off x="631883" y="3331927"/>
            <a:ext cx="28713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95" name="Google Shape;195;p29"/>
          <p:cNvSpPr txBox="1">
            <a:spLocks noGrp="1"/>
          </p:cNvSpPr>
          <p:nvPr>
            <p:ph type="subTitle" idx="5"/>
          </p:nvPr>
        </p:nvSpPr>
        <p:spPr>
          <a:xfrm>
            <a:off x="631884" y="3914208"/>
            <a:ext cx="24807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96" name="Google Shape;196;p29"/>
          <p:cNvSpPr txBox="1">
            <a:spLocks noGrp="1"/>
          </p:cNvSpPr>
          <p:nvPr>
            <p:ph type="ctrTitle" idx="6"/>
          </p:nvPr>
        </p:nvSpPr>
        <p:spPr>
          <a:xfrm rot="5400000">
            <a:off x="6685437" y="1646270"/>
            <a:ext cx="29133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97" name="Google Shape;197;p29"/>
          <p:cNvSpPr txBox="1">
            <a:spLocks noGrp="1"/>
          </p:cNvSpPr>
          <p:nvPr>
            <p:ph type="ctrTitle" idx="7"/>
          </p:nvPr>
        </p:nvSpPr>
        <p:spPr>
          <a:xfrm>
            <a:off x="4213664" y="3331934"/>
            <a:ext cx="25860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98" name="Google Shape;198;p29"/>
          <p:cNvSpPr txBox="1">
            <a:spLocks noGrp="1"/>
          </p:cNvSpPr>
          <p:nvPr>
            <p:ph type="subTitle" idx="8"/>
          </p:nvPr>
        </p:nvSpPr>
        <p:spPr>
          <a:xfrm>
            <a:off x="4213664" y="3914208"/>
            <a:ext cx="2586000" cy="74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99" name="Google Shape;19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672375" y="1432475"/>
            <a:ext cx="3498000" cy="896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2800"/>
              <a:buNone/>
              <a:defRPr/>
            </a:lvl1pPr>
            <a:lvl2pPr lvl="1" algn="l">
              <a:lnSpc>
                <a:spcPct val="100000"/>
              </a:lnSpc>
              <a:spcBef>
                <a:spcPts val="0"/>
              </a:spcBef>
              <a:spcAft>
                <a:spcPts val="0"/>
              </a:spcAft>
              <a:buClr>
                <a:srgbClr val="000000"/>
              </a:buClr>
              <a:buSzPts val="2800"/>
              <a:buNone/>
              <a:defRPr>
                <a:solidFill>
                  <a:srgbClr val="000000"/>
                </a:solidFill>
              </a:defRPr>
            </a:lvl2pPr>
            <a:lvl3pPr lvl="2" algn="l">
              <a:lnSpc>
                <a:spcPct val="100000"/>
              </a:lnSpc>
              <a:spcBef>
                <a:spcPts val="0"/>
              </a:spcBef>
              <a:spcAft>
                <a:spcPts val="0"/>
              </a:spcAft>
              <a:buClr>
                <a:srgbClr val="000000"/>
              </a:buClr>
              <a:buSzPts val="2800"/>
              <a:buNone/>
              <a:defRPr>
                <a:solidFill>
                  <a:srgbClr val="000000"/>
                </a:solidFill>
              </a:defRPr>
            </a:lvl3pPr>
            <a:lvl4pPr lvl="3" algn="l">
              <a:lnSpc>
                <a:spcPct val="100000"/>
              </a:lnSpc>
              <a:spcBef>
                <a:spcPts val="0"/>
              </a:spcBef>
              <a:spcAft>
                <a:spcPts val="0"/>
              </a:spcAft>
              <a:buClr>
                <a:srgbClr val="000000"/>
              </a:buClr>
              <a:buSzPts val="2800"/>
              <a:buNone/>
              <a:defRPr>
                <a:solidFill>
                  <a:srgbClr val="000000"/>
                </a:solidFill>
              </a:defRPr>
            </a:lvl4pPr>
            <a:lvl5pPr lvl="4" algn="l">
              <a:lnSpc>
                <a:spcPct val="100000"/>
              </a:lnSpc>
              <a:spcBef>
                <a:spcPts val="0"/>
              </a:spcBef>
              <a:spcAft>
                <a:spcPts val="0"/>
              </a:spcAft>
              <a:buClr>
                <a:srgbClr val="000000"/>
              </a:buClr>
              <a:buSzPts val="2800"/>
              <a:buNone/>
              <a:defRPr>
                <a:solidFill>
                  <a:srgbClr val="000000"/>
                </a:solidFill>
              </a:defRPr>
            </a:lvl5pPr>
            <a:lvl6pPr lvl="5" algn="l">
              <a:lnSpc>
                <a:spcPct val="100000"/>
              </a:lnSpc>
              <a:spcBef>
                <a:spcPts val="0"/>
              </a:spcBef>
              <a:spcAft>
                <a:spcPts val="0"/>
              </a:spcAft>
              <a:buClr>
                <a:srgbClr val="000000"/>
              </a:buClr>
              <a:buSzPts val="2800"/>
              <a:buNone/>
              <a:defRPr>
                <a:solidFill>
                  <a:srgbClr val="000000"/>
                </a:solidFill>
              </a:defRPr>
            </a:lvl6pPr>
            <a:lvl7pPr lvl="6" algn="l">
              <a:lnSpc>
                <a:spcPct val="100000"/>
              </a:lnSpc>
              <a:spcBef>
                <a:spcPts val="0"/>
              </a:spcBef>
              <a:spcAft>
                <a:spcPts val="0"/>
              </a:spcAft>
              <a:buClr>
                <a:srgbClr val="000000"/>
              </a:buClr>
              <a:buSzPts val="2800"/>
              <a:buNone/>
              <a:defRPr>
                <a:solidFill>
                  <a:srgbClr val="000000"/>
                </a:solidFill>
              </a:defRPr>
            </a:lvl7pPr>
            <a:lvl8pPr lvl="7" algn="l">
              <a:lnSpc>
                <a:spcPct val="100000"/>
              </a:lnSpc>
              <a:spcBef>
                <a:spcPts val="0"/>
              </a:spcBef>
              <a:spcAft>
                <a:spcPts val="0"/>
              </a:spcAft>
              <a:buClr>
                <a:srgbClr val="000000"/>
              </a:buClr>
              <a:buSzPts val="2800"/>
              <a:buNone/>
              <a:defRPr>
                <a:solidFill>
                  <a:srgbClr val="000000"/>
                </a:solidFill>
              </a:defRPr>
            </a:lvl8pPr>
            <a:lvl9pPr lvl="8" algn="l">
              <a:lnSpc>
                <a:spcPct val="100000"/>
              </a:lnSpc>
              <a:spcBef>
                <a:spcPts val="0"/>
              </a:spcBef>
              <a:spcAft>
                <a:spcPts val="0"/>
              </a:spcAft>
              <a:buClr>
                <a:srgbClr val="000000"/>
              </a:buClr>
              <a:buSzPts val="2800"/>
              <a:buNone/>
              <a:defRPr>
                <a:solidFill>
                  <a:srgbClr val="000000"/>
                </a:solidFill>
              </a:defRPr>
            </a:lvl9pPr>
          </a:lstStyle>
          <a:p>
            <a:endParaRPr/>
          </a:p>
        </p:txBody>
      </p:sp>
      <p:sp>
        <p:nvSpPr>
          <p:cNvPr id="202" name="Google Shape;202;p30"/>
          <p:cNvSpPr txBox="1">
            <a:spLocks noGrp="1"/>
          </p:cNvSpPr>
          <p:nvPr>
            <p:ph type="subTitle" idx="1"/>
          </p:nvPr>
        </p:nvSpPr>
        <p:spPr>
          <a:xfrm flipH="1">
            <a:off x="1667175" y="2154225"/>
            <a:ext cx="2503200" cy="1170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l">
              <a:lnSpc>
                <a:spcPct val="100000"/>
              </a:lnSpc>
              <a:spcBef>
                <a:spcPts val="0"/>
              </a:spcBef>
              <a:spcAft>
                <a:spcPts val="0"/>
              </a:spcAft>
              <a:buClr>
                <a:srgbClr val="000000"/>
              </a:buClr>
              <a:buSzPts val="2800"/>
              <a:buNone/>
              <a:defRPr sz="2800">
                <a:solidFill>
                  <a:srgbClr val="000000"/>
                </a:solidFill>
              </a:defRPr>
            </a:lvl2pPr>
            <a:lvl3pPr lvl="2" algn="l">
              <a:lnSpc>
                <a:spcPct val="100000"/>
              </a:lnSpc>
              <a:spcBef>
                <a:spcPts val="0"/>
              </a:spcBef>
              <a:spcAft>
                <a:spcPts val="0"/>
              </a:spcAft>
              <a:buClr>
                <a:srgbClr val="000000"/>
              </a:buClr>
              <a:buSzPts val="2800"/>
              <a:buNone/>
              <a:defRPr sz="2800">
                <a:solidFill>
                  <a:srgbClr val="000000"/>
                </a:solidFill>
              </a:defRPr>
            </a:lvl3pPr>
            <a:lvl4pPr lvl="3" algn="l">
              <a:lnSpc>
                <a:spcPct val="100000"/>
              </a:lnSpc>
              <a:spcBef>
                <a:spcPts val="0"/>
              </a:spcBef>
              <a:spcAft>
                <a:spcPts val="0"/>
              </a:spcAft>
              <a:buClr>
                <a:srgbClr val="000000"/>
              </a:buClr>
              <a:buSzPts val="2800"/>
              <a:buNone/>
              <a:defRPr sz="2800">
                <a:solidFill>
                  <a:srgbClr val="000000"/>
                </a:solidFill>
              </a:defRPr>
            </a:lvl4pPr>
            <a:lvl5pPr lvl="4" algn="l">
              <a:lnSpc>
                <a:spcPct val="100000"/>
              </a:lnSpc>
              <a:spcBef>
                <a:spcPts val="0"/>
              </a:spcBef>
              <a:spcAft>
                <a:spcPts val="0"/>
              </a:spcAft>
              <a:buClr>
                <a:srgbClr val="000000"/>
              </a:buClr>
              <a:buSzPts val="2800"/>
              <a:buNone/>
              <a:defRPr sz="2800">
                <a:solidFill>
                  <a:srgbClr val="000000"/>
                </a:solidFill>
              </a:defRPr>
            </a:lvl5pPr>
            <a:lvl6pPr lvl="5" algn="l">
              <a:lnSpc>
                <a:spcPct val="100000"/>
              </a:lnSpc>
              <a:spcBef>
                <a:spcPts val="0"/>
              </a:spcBef>
              <a:spcAft>
                <a:spcPts val="0"/>
              </a:spcAft>
              <a:buClr>
                <a:srgbClr val="000000"/>
              </a:buClr>
              <a:buSzPts val="2800"/>
              <a:buNone/>
              <a:defRPr sz="2800">
                <a:solidFill>
                  <a:srgbClr val="000000"/>
                </a:solidFill>
              </a:defRPr>
            </a:lvl6pPr>
            <a:lvl7pPr lvl="6" algn="l">
              <a:lnSpc>
                <a:spcPct val="100000"/>
              </a:lnSpc>
              <a:spcBef>
                <a:spcPts val="0"/>
              </a:spcBef>
              <a:spcAft>
                <a:spcPts val="0"/>
              </a:spcAft>
              <a:buClr>
                <a:srgbClr val="000000"/>
              </a:buClr>
              <a:buSzPts val="2800"/>
              <a:buNone/>
              <a:defRPr sz="2800">
                <a:solidFill>
                  <a:srgbClr val="000000"/>
                </a:solidFill>
              </a:defRPr>
            </a:lvl7pPr>
            <a:lvl8pPr lvl="7" algn="l">
              <a:lnSpc>
                <a:spcPct val="100000"/>
              </a:lnSpc>
              <a:spcBef>
                <a:spcPts val="0"/>
              </a:spcBef>
              <a:spcAft>
                <a:spcPts val="0"/>
              </a:spcAft>
              <a:buClr>
                <a:srgbClr val="000000"/>
              </a:buClr>
              <a:buSzPts val="2800"/>
              <a:buNone/>
              <a:defRPr sz="2800">
                <a:solidFill>
                  <a:srgbClr val="000000"/>
                </a:solidFill>
              </a:defRPr>
            </a:lvl8pPr>
            <a:lvl9pPr lvl="8" algn="l">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203" name="Google Shape;203;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204"/>
        <p:cNvGrpSpPr/>
        <p:nvPr/>
      </p:nvGrpSpPr>
      <p:grpSpPr>
        <a:xfrm>
          <a:off x="0" y="0"/>
          <a:ext cx="0" cy="0"/>
          <a:chOff x="0" y="0"/>
          <a:chExt cx="0" cy="0"/>
        </a:xfrm>
      </p:grpSpPr>
      <p:sp>
        <p:nvSpPr>
          <p:cNvPr id="205" name="Google Shape;205;p31"/>
          <p:cNvSpPr txBox="1">
            <a:spLocks noGrp="1"/>
          </p:cNvSpPr>
          <p:nvPr>
            <p:ph type="ctrTitle"/>
          </p:nvPr>
        </p:nvSpPr>
        <p:spPr>
          <a:xfrm>
            <a:off x="4921575" y="2993035"/>
            <a:ext cx="18282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6" name="Google Shape;206;p31"/>
          <p:cNvSpPr txBox="1">
            <a:spLocks noGrp="1"/>
          </p:cNvSpPr>
          <p:nvPr>
            <p:ph type="subTitle" idx="1"/>
          </p:nvPr>
        </p:nvSpPr>
        <p:spPr>
          <a:xfrm>
            <a:off x="4921575" y="3553810"/>
            <a:ext cx="15222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07" name="Google Shape;207;p31"/>
          <p:cNvSpPr txBox="1">
            <a:spLocks noGrp="1"/>
          </p:cNvSpPr>
          <p:nvPr>
            <p:ph type="ctrTitle" idx="2"/>
          </p:nvPr>
        </p:nvSpPr>
        <p:spPr>
          <a:xfrm>
            <a:off x="906139" y="2993035"/>
            <a:ext cx="18282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8" name="Google Shape;208;p31"/>
          <p:cNvSpPr txBox="1">
            <a:spLocks noGrp="1"/>
          </p:cNvSpPr>
          <p:nvPr>
            <p:ph type="subTitle" idx="3"/>
          </p:nvPr>
        </p:nvSpPr>
        <p:spPr>
          <a:xfrm>
            <a:off x="906139" y="3553810"/>
            <a:ext cx="15222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09" name="Google Shape;209;p31"/>
          <p:cNvSpPr txBox="1">
            <a:spLocks noGrp="1"/>
          </p:cNvSpPr>
          <p:nvPr>
            <p:ph type="ctrTitle" idx="4"/>
          </p:nvPr>
        </p:nvSpPr>
        <p:spPr>
          <a:xfrm rot="5400000">
            <a:off x="6685437" y="1646270"/>
            <a:ext cx="29133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10" name="Google Shape;210;p31"/>
          <p:cNvSpPr txBox="1">
            <a:spLocks noGrp="1"/>
          </p:cNvSpPr>
          <p:nvPr>
            <p:ph type="ctrTitle" idx="5"/>
          </p:nvPr>
        </p:nvSpPr>
        <p:spPr>
          <a:xfrm>
            <a:off x="2928557" y="2993035"/>
            <a:ext cx="17988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11" name="Google Shape;211;p31"/>
          <p:cNvSpPr txBox="1">
            <a:spLocks noGrp="1"/>
          </p:cNvSpPr>
          <p:nvPr>
            <p:ph type="subTitle" idx="6"/>
          </p:nvPr>
        </p:nvSpPr>
        <p:spPr>
          <a:xfrm>
            <a:off x="2928550" y="3553810"/>
            <a:ext cx="14763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12" name="Google Shape;21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3" name="Google Shape;33;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34" name="Google Shape;34;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213"/>
        <p:cNvGrpSpPr/>
        <p:nvPr/>
      </p:nvGrpSpPr>
      <p:grpSpPr>
        <a:xfrm>
          <a:off x="0" y="0"/>
          <a:ext cx="0" cy="0"/>
          <a:chOff x="0" y="0"/>
          <a:chExt cx="0" cy="0"/>
        </a:xfrm>
      </p:grpSpPr>
      <p:sp>
        <p:nvSpPr>
          <p:cNvPr id="214" name="Google Shape;214;p32"/>
          <p:cNvSpPr txBox="1">
            <a:spLocks noGrp="1"/>
          </p:cNvSpPr>
          <p:nvPr>
            <p:ph type="subTitle" idx="1"/>
          </p:nvPr>
        </p:nvSpPr>
        <p:spPr>
          <a:xfrm>
            <a:off x="915175" y="3380775"/>
            <a:ext cx="3960600" cy="631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5" name="Google Shape;215;p32"/>
          <p:cNvSpPr txBox="1">
            <a:spLocks noGrp="1"/>
          </p:cNvSpPr>
          <p:nvPr>
            <p:ph type="subTitle" idx="2"/>
          </p:nvPr>
        </p:nvSpPr>
        <p:spPr>
          <a:xfrm>
            <a:off x="915175" y="4004575"/>
            <a:ext cx="1821000" cy="213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b="1">
                <a:latin typeface="Livvic"/>
                <a:ea typeface="Livvic"/>
                <a:cs typeface="Livvic"/>
                <a:sym typeface="Livvic"/>
              </a:defRPr>
            </a:lvl1pPr>
            <a:lvl2pPr lvl="1" algn="l">
              <a:lnSpc>
                <a:spcPct val="115000"/>
              </a:lnSpc>
              <a:spcBef>
                <a:spcPts val="1600"/>
              </a:spcBef>
              <a:spcAft>
                <a:spcPts val="0"/>
              </a:spcAft>
              <a:buSzPts val="1200"/>
              <a:buNone/>
              <a:defRPr b="1">
                <a:latin typeface="Livvic"/>
                <a:ea typeface="Livvic"/>
                <a:cs typeface="Livvic"/>
                <a:sym typeface="Livvic"/>
              </a:defRPr>
            </a:lvl2pPr>
            <a:lvl3pPr lvl="2" algn="l">
              <a:lnSpc>
                <a:spcPct val="115000"/>
              </a:lnSpc>
              <a:spcBef>
                <a:spcPts val="1600"/>
              </a:spcBef>
              <a:spcAft>
                <a:spcPts val="0"/>
              </a:spcAft>
              <a:buSzPts val="1200"/>
              <a:buNone/>
              <a:defRPr b="1">
                <a:latin typeface="Livvic"/>
                <a:ea typeface="Livvic"/>
                <a:cs typeface="Livvic"/>
                <a:sym typeface="Livvic"/>
              </a:defRPr>
            </a:lvl3pPr>
            <a:lvl4pPr lvl="3" algn="l">
              <a:lnSpc>
                <a:spcPct val="115000"/>
              </a:lnSpc>
              <a:spcBef>
                <a:spcPts val="1600"/>
              </a:spcBef>
              <a:spcAft>
                <a:spcPts val="0"/>
              </a:spcAft>
              <a:buSzPts val="1200"/>
              <a:buNone/>
              <a:defRPr b="1">
                <a:latin typeface="Livvic"/>
                <a:ea typeface="Livvic"/>
                <a:cs typeface="Livvic"/>
                <a:sym typeface="Livvic"/>
              </a:defRPr>
            </a:lvl4pPr>
            <a:lvl5pPr lvl="4" algn="l">
              <a:lnSpc>
                <a:spcPct val="115000"/>
              </a:lnSpc>
              <a:spcBef>
                <a:spcPts val="1600"/>
              </a:spcBef>
              <a:spcAft>
                <a:spcPts val="0"/>
              </a:spcAft>
              <a:buSzPts val="1200"/>
              <a:buNone/>
              <a:defRPr b="1">
                <a:latin typeface="Livvic"/>
                <a:ea typeface="Livvic"/>
                <a:cs typeface="Livvic"/>
                <a:sym typeface="Livvic"/>
              </a:defRPr>
            </a:lvl5pPr>
            <a:lvl6pPr lvl="5" algn="l">
              <a:lnSpc>
                <a:spcPct val="115000"/>
              </a:lnSpc>
              <a:spcBef>
                <a:spcPts val="1600"/>
              </a:spcBef>
              <a:spcAft>
                <a:spcPts val="0"/>
              </a:spcAft>
              <a:buSzPts val="1200"/>
              <a:buNone/>
              <a:defRPr b="1">
                <a:latin typeface="Livvic"/>
                <a:ea typeface="Livvic"/>
                <a:cs typeface="Livvic"/>
                <a:sym typeface="Livvic"/>
              </a:defRPr>
            </a:lvl6pPr>
            <a:lvl7pPr lvl="6" algn="l">
              <a:lnSpc>
                <a:spcPct val="115000"/>
              </a:lnSpc>
              <a:spcBef>
                <a:spcPts val="1600"/>
              </a:spcBef>
              <a:spcAft>
                <a:spcPts val="0"/>
              </a:spcAft>
              <a:buSzPts val="1200"/>
              <a:buNone/>
              <a:defRPr b="1">
                <a:latin typeface="Livvic"/>
                <a:ea typeface="Livvic"/>
                <a:cs typeface="Livvic"/>
                <a:sym typeface="Livvic"/>
              </a:defRPr>
            </a:lvl7pPr>
            <a:lvl8pPr lvl="7" algn="l">
              <a:lnSpc>
                <a:spcPct val="115000"/>
              </a:lnSpc>
              <a:spcBef>
                <a:spcPts val="1600"/>
              </a:spcBef>
              <a:spcAft>
                <a:spcPts val="0"/>
              </a:spcAft>
              <a:buSzPts val="1200"/>
              <a:buNone/>
              <a:defRPr b="1">
                <a:latin typeface="Livvic"/>
                <a:ea typeface="Livvic"/>
                <a:cs typeface="Livvic"/>
                <a:sym typeface="Livvic"/>
              </a:defRPr>
            </a:lvl8pPr>
            <a:lvl9pPr lvl="8" algn="l">
              <a:lnSpc>
                <a:spcPct val="115000"/>
              </a:lnSpc>
              <a:spcBef>
                <a:spcPts val="1600"/>
              </a:spcBef>
              <a:spcAft>
                <a:spcPts val="1600"/>
              </a:spcAft>
              <a:buSzPts val="1200"/>
              <a:buNone/>
              <a:defRPr b="1">
                <a:latin typeface="Livvic"/>
                <a:ea typeface="Livvic"/>
                <a:cs typeface="Livvic"/>
                <a:sym typeface="Livvic"/>
              </a:defRPr>
            </a:lvl9pPr>
          </a:lstStyle>
          <a:p>
            <a:endParaRPr/>
          </a:p>
        </p:txBody>
      </p:sp>
      <p:sp>
        <p:nvSpPr>
          <p:cNvPr id="216" name="Google Shape;216;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217"/>
        <p:cNvGrpSpPr/>
        <p:nvPr/>
      </p:nvGrpSpPr>
      <p:grpSpPr>
        <a:xfrm>
          <a:off x="0" y="0"/>
          <a:ext cx="0" cy="0"/>
          <a:chOff x="0" y="0"/>
          <a:chExt cx="0" cy="0"/>
        </a:xfrm>
      </p:grpSpPr>
      <p:sp>
        <p:nvSpPr>
          <p:cNvPr id="218" name="Google Shape;218;p33"/>
          <p:cNvSpPr txBox="1">
            <a:spLocks noGrp="1"/>
          </p:cNvSpPr>
          <p:nvPr>
            <p:ph type="subTitle" idx="1"/>
          </p:nvPr>
        </p:nvSpPr>
        <p:spPr>
          <a:xfrm>
            <a:off x="2117847" y="3380460"/>
            <a:ext cx="2951400" cy="29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9" name="Google Shape;219;p33"/>
          <p:cNvSpPr txBox="1">
            <a:spLocks noGrp="1"/>
          </p:cNvSpPr>
          <p:nvPr>
            <p:ph type="ctrTitle"/>
          </p:nvPr>
        </p:nvSpPr>
        <p:spPr>
          <a:xfrm rot="-5400000">
            <a:off x="-343101" y="1759150"/>
            <a:ext cx="2888100" cy="897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220" name="Google Shape;220;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221"/>
        <p:cNvGrpSpPr/>
        <p:nvPr/>
      </p:nvGrpSpPr>
      <p:grpSpPr>
        <a:xfrm>
          <a:off x="0" y="0"/>
          <a:ext cx="0" cy="0"/>
          <a:chOff x="0" y="0"/>
          <a:chExt cx="0" cy="0"/>
        </a:xfrm>
      </p:grpSpPr>
      <p:sp>
        <p:nvSpPr>
          <p:cNvPr id="222" name="Google Shape;222;p34"/>
          <p:cNvSpPr txBox="1">
            <a:spLocks noGrp="1"/>
          </p:cNvSpPr>
          <p:nvPr>
            <p:ph type="subTitle" idx="1"/>
          </p:nvPr>
        </p:nvSpPr>
        <p:spPr>
          <a:xfrm flipH="1">
            <a:off x="4189625" y="3380460"/>
            <a:ext cx="2951400" cy="29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23" name="Google Shape;223;p34"/>
          <p:cNvSpPr txBox="1">
            <a:spLocks noGrp="1"/>
          </p:cNvSpPr>
          <p:nvPr>
            <p:ph type="ctrTitle"/>
          </p:nvPr>
        </p:nvSpPr>
        <p:spPr>
          <a:xfrm rot="5400000">
            <a:off x="6612409" y="1752564"/>
            <a:ext cx="2888100" cy="897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224" name="Google Shape;224;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3200250" y="1742750"/>
            <a:ext cx="2743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600"/>
            </a:lvl1pPr>
            <a:lvl2pPr lvl="1" algn="ctr">
              <a:lnSpc>
                <a:spcPct val="100000"/>
              </a:lnSpc>
              <a:spcBef>
                <a:spcPts val="0"/>
              </a:spcBef>
              <a:spcAft>
                <a:spcPts val="0"/>
              </a:spcAft>
              <a:buSzPts val="2800"/>
              <a:buNone/>
              <a:defRPr sz="3600">
                <a:latin typeface="Catamaran Thin"/>
                <a:ea typeface="Catamaran Thin"/>
                <a:cs typeface="Catamaran Thin"/>
                <a:sym typeface="Catamaran Thin"/>
              </a:defRPr>
            </a:lvl2pPr>
            <a:lvl3pPr lvl="2" algn="ctr">
              <a:lnSpc>
                <a:spcPct val="100000"/>
              </a:lnSpc>
              <a:spcBef>
                <a:spcPts val="0"/>
              </a:spcBef>
              <a:spcAft>
                <a:spcPts val="0"/>
              </a:spcAft>
              <a:buSzPts val="2800"/>
              <a:buNone/>
              <a:defRPr sz="3600">
                <a:latin typeface="Catamaran Thin"/>
                <a:ea typeface="Catamaran Thin"/>
                <a:cs typeface="Catamaran Thin"/>
                <a:sym typeface="Catamaran Thin"/>
              </a:defRPr>
            </a:lvl3pPr>
            <a:lvl4pPr lvl="3" algn="ctr">
              <a:lnSpc>
                <a:spcPct val="100000"/>
              </a:lnSpc>
              <a:spcBef>
                <a:spcPts val="0"/>
              </a:spcBef>
              <a:spcAft>
                <a:spcPts val="0"/>
              </a:spcAft>
              <a:buSzPts val="2800"/>
              <a:buNone/>
              <a:defRPr sz="3600">
                <a:latin typeface="Catamaran Thin"/>
                <a:ea typeface="Catamaran Thin"/>
                <a:cs typeface="Catamaran Thin"/>
                <a:sym typeface="Catamaran Thin"/>
              </a:defRPr>
            </a:lvl4pPr>
            <a:lvl5pPr lvl="4" algn="ctr">
              <a:lnSpc>
                <a:spcPct val="100000"/>
              </a:lnSpc>
              <a:spcBef>
                <a:spcPts val="0"/>
              </a:spcBef>
              <a:spcAft>
                <a:spcPts val="0"/>
              </a:spcAft>
              <a:buSzPts val="2800"/>
              <a:buNone/>
              <a:defRPr sz="3600">
                <a:latin typeface="Catamaran Thin"/>
                <a:ea typeface="Catamaran Thin"/>
                <a:cs typeface="Catamaran Thin"/>
                <a:sym typeface="Catamaran Thin"/>
              </a:defRPr>
            </a:lvl5pPr>
            <a:lvl6pPr lvl="5" algn="ctr">
              <a:lnSpc>
                <a:spcPct val="100000"/>
              </a:lnSpc>
              <a:spcBef>
                <a:spcPts val="0"/>
              </a:spcBef>
              <a:spcAft>
                <a:spcPts val="0"/>
              </a:spcAft>
              <a:buSzPts val="2800"/>
              <a:buNone/>
              <a:defRPr sz="3600">
                <a:latin typeface="Catamaran Thin"/>
                <a:ea typeface="Catamaran Thin"/>
                <a:cs typeface="Catamaran Thin"/>
                <a:sym typeface="Catamaran Thin"/>
              </a:defRPr>
            </a:lvl6pPr>
            <a:lvl7pPr lvl="6" algn="ctr">
              <a:lnSpc>
                <a:spcPct val="100000"/>
              </a:lnSpc>
              <a:spcBef>
                <a:spcPts val="0"/>
              </a:spcBef>
              <a:spcAft>
                <a:spcPts val="0"/>
              </a:spcAft>
              <a:buSzPts val="2800"/>
              <a:buNone/>
              <a:defRPr sz="3600">
                <a:latin typeface="Catamaran Thin"/>
                <a:ea typeface="Catamaran Thin"/>
                <a:cs typeface="Catamaran Thin"/>
                <a:sym typeface="Catamaran Thin"/>
              </a:defRPr>
            </a:lvl7pPr>
            <a:lvl8pPr lvl="7" algn="ctr">
              <a:lnSpc>
                <a:spcPct val="100000"/>
              </a:lnSpc>
              <a:spcBef>
                <a:spcPts val="0"/>
              </a:spcBef>
              <a:spcAft>
                <a:spcPts val="0"/>
              </a:spcAft>
              <a:buSzPts val="2800"/>
              <a:buNone/>
              <a:defRPr sz="3600">
                <a:latin typeface="Catamaran Thin"/>
                <a:ea typeface="Catamaran Thin"/>
                <a:cs typeface="Catamaran Thin"/>
                <a:sym typeface="Catamaran Thin"/>
              </a:defRPr>
            </a:lvl8pPr>
            <a:lvl9pPr lvl="8" algn="ctr">
              <a:lnSpc>
                <a:spcPct val="100000"/>
              </a:lnSpc>
              <a:spcBef>
                <a:spcPts val="0"/>
              </a:spcBef>
              <a:spcAft>
                <a:spcPts val="0"/>
              </a:spcAft>
              <a:buSzPts val="2800"/>
              <a:buNone/>
              <a:defRPr sz="3600">
                <a:latin typeface="Catamaran Thin"/>
                <a:ea typeface="Catamaran Thin"/>
                <a:cs typeface="Catamaran Thin"/>
                <a:sym typeface="Catamaran Thin"/>
              </a:defRPr>
            </a:lvl9pPr>
          </a:lstStyle>
          <a:p>
            <a:endParaRPr/>
          </a:p>
        </p:txBody>
      </p:sp>
      <p:sp>
        <p:nvSpPr>
          <p:cNvPr id="227" name="Google Shape;22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228"/>
        <p:cNvGrpSpPr/>
        <p:nvPr/>
      </p:nvGrpSpPr>
      <p:grpSpPr>
        <a:xfrm>
          <a:off x="0" y="0"/>
          <a:ext cx="0" cy="0"/>
          <a:chOff x="0" y="0"/>
          <a:chExt cx="0" cy="0"/>
        </a:xfrm>
      </p:grpSpPr>
      <p:sp>
        <p:nvSpPr>
          <p:cNvPr id="229" name="Google Shape;229;p36"/>
          <p:cNvSpPr txBox="1">
            <a:spLocks noGrp="1"/>
          </p:cNvSpPr>
          <p:nvPr>
            <p:ph type="ctrTitle"/>
          </p:nvPr>
        </p:nvSpPr>
        <p:spPr>
          <a:xfrm>
            <a:off x="769725" y="1310050"/>
            <a:ext cx="34302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30" name="Google Shape;230;p36"/>
          <p:cNvSpPr txBox="1">
            <a:spLocks noGrp="1"/>
          </p:cNvSpPr>
          <p:nvPr>
            <p:ph type="title" idx="2"/>
          </p:nvPr>
        </p:nvSpPr>
        <p:spPr>
          <a:xfrm rot="5400000">
            <a:off x="7142178" y="3570226"/>
            <a:ext cx="17388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endParaRPr/>
          </a:p>
        </p:txBody>
      </p:sp>
      <p:sp>
        <p:nvSpPr>
          <p:cNvPr id="231" name="Google Shape;231;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232"/>
        <p:cNvGrpSpPr/>
        <p:nvPr/>
      </p:nvGrpSpPr>
      <p:grpSpPr>
        <a:xfrm>
          <a:off x="0" y="0"/>
          <a:ext cx="0" cy="0"/>
          <a:chOff x="0" y="0"/>
          <a:chExt cx="0" cy="0"/>
        </a:xfrm>
      </p:grpSpPr>
      <p:sp>
        <p:nvSpPr>
          <p:cNvPr id="233" name="Google Shape;233;p37"/>
          <p:cNvSpPr txBox="1">
            <a:spLocks noGrp="1"/>
          </p:cNvSpPr>
          <p:nvPr>
            <p:ph type="ctrTitle"/>
          </p:nvPr>
        </p:nvSpPr>
        <p:spPr>
          <a:xfrm rot="5400000">
            <a:off x="6603595" y="1930225"/>
            <a:ext cx="3481200" cy="48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34" name="Google Shape;234;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235"/>
        <p:cNvGrpSpPr/>
        <p:nvPr/>
      </p:nvGrpSpPr>
      <p:grpSpPr>
        <a:xfrm>
          <a:off x="0" y="0"/>
          <a:ext cx="0" cy="0"/>
          <a:chOff x="0" y="0"/>
          <a:chExt cx="0" cy="0"/>
        </a:xfrm>
      </p:grpSpPr>
      <p:sp>
        <p:nvSpPr>
          <p:cNvPr id="236" name="Google Shape;236;p38"/>
          <p:cNvSpPr txBox="1">
            <a:spLocks noGrp="1"/>
          </p:cNvSpPr>
          <p:nvPr>
            <p:ph type="subTitle" idx="1"/>
          </p:nvPr>
        </p:nvSpPr>
        <p:spPr>
          <a:xfrm>
            <a:off x="4633950" y="1847896"/>
            <a:ext cx="18180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37" name="Google Shape;237;p38"/>
          <p:cNvSpPr txBox="1">
            <a:spLocks noGrp="1"/>
          </p:cNvSpPr>
          <p:nvPr>
            <p:ph type="subTitle" idx="2"/>
          </p:nvPr>
        </p:nvSpPr>
        <p:spPr>
          <a:xfrm>
            <a:off x="4633950" y="3827870"/>
            <a:ext cx="18180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38" name="Google Shape;238;p38"/>
          <p:cNvSpPr txBox="1">
            <a:spLocks noGrp="1"/>
          </p:cNvSpPr>
          <p:nvPr>
            <p:ph type="ctrTitle"/>
          </p:nvPr>
        </p:nvSpPr>
        <p:spPr>
          <a:xfrm>
            <a:off x="4633950" y="1539296"/>
            <a:ext cx="2619300" cy="384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39" name="Google Shape;239;p38"/>
          <p:cNvSpPr txBox="1">
            <a:spLocks noGrp="1"/>
          </p:cNvSpPr>
          <p:nvPr>
            <p:ph type="ctrTitle" idx="3"/>
          </p:nvPr>
        </p:nvSpPr>
        <p:spPr>
          <a:xfrm>
            <a:off x="4633950" y="3519270"/>
            <a:ext cx="2619300" cy="384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40" name="Google Shape;240;p38"/>
          <p:cNvSpPr txBox="1">
            <a:spLocks noGrp="1"/>
          </p:cNvSpPr>
          <p:nvPr>
            <p:ph type="ctrTitle" idx="4"/>
          </p:nvPr>
        </p:nvSpPr>
        <p:spPr>
          <a:xfrm rot="5400000">
            <a:off x="6917175" y="1414524"/>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41" name="Google Shape;241;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242"/>
        <p:cNvGrpSpPr/>
        <p:nvPr/>
      </p:nvGrpSpPr>
      <p:grpSpPr>
        <a:xfrm>
          <a:off x="0" y="0"/>
          <a:ext cx="0" cy="0"/>
          <a:chOff x="0" y="0"/>
          <a:chExt cx="0" cy="0"/>
        </a:xfrm>
      </p:grpSpPr>
      <p:sp>
        <p:nvSpPr>
          <p:cNvPr id="243" name="Google Shape;243;p39"/>
          <p:cNvSpPr txBox="1">
            <a:spLocks noGrp="1"/>
          </p:cNvSpPr>
          <p:nvPr>
            <p:ph type="subTitle" idx="1"/>
          </p:nvPr>
        </p:nvSpPr>
        <p:spPr>
          <a:xfrm>
            <a:off x="2258125" y="3106325"/>
            <a:ext cx="3029100" cy="1009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1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44" name="Google Shape;244;p39"/>
          <p:cNvSpPr txBox="1">
            <a:spLocks noGrp="1"/>
          </p:cNvSpPr>
          <p:nvPr>
            <p:ph type="ctrTitle"/>
          </p:nvPr>
        </p:nvSpPr>
        <p:spPr>
          <a:xfrm rot="5400000">
            <a:off x="7241489" y="1041025"/>
            <a:ext cx="1702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45" name="Google Shape;245;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246"/>
        <p:cNvGrpSpPr/>
        <p:nvPr/>
      </p:nvGrpSpPr>
      <p:grpSpPr>
        <a:xfrm>
          <a:off x="0" y="0"/>
          <a:ext cx="0" cy="0"/>
          <a:chOff x="0" y="0"/>
          <a:chExt cx="0" cy="0"/>
        </a:xfrm>
      </p:grpSpPr>
      <p:sp>
        <p:nvSpPr>
          <p:cNvPr id="247" name="Google Shape;247;p40"/>
          <p:cNvSpPr txBox="1">
            <a:spLocks noGrp="1"/>
          </p:cNvSpPr>
          <p:nvPr>
            <p:ph type="subTitle" idx="1"/>
          </p:nvPr>
        </p:nvSpPr>
        <p:spPr>
          <a:xfrm flipH="1">
            <a:off x="840600" y="2432150"/>
            <a:ext cx="1650300" cy="753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8" name="Google Shape;248;p40"/>
          <p:cNvSpPr txBox="1">
            <a:spLocks noGrp="1"/>
          </p:cNvSpPr>
          <p:nvPr>
            <p:ph type="subTitle" idx="2"/>
          </p:nvPr>
        </p:nvSpPr>
        <p:spPr>
          <a:xfrm>
            <a:off x="4702174" y="1049093"/>
            <a:ext cx="19602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9" name="Google Shape;249;p40"/>
          <p:cNvSpPr txBox="1">
            <a:spLocks noGrp="1"/>
          </p:cNvSpPr>
          <p:nvPr>
            <p:ph type="ctrTitle"/>
          </p:nvPr>
        </p:nvSpPr>
        <p:spPr>
          <a:xfrm>
            <a:off x="-533400" y="2047350"/>
            <a:ext cx="3024300" cy="384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50" name="Google Shape;250;p40"/>
          <p:cNvSpPr txBox="1">
            <a:spLocks noGrp="1"/>
          </p:cNvSpPr>
          <p:nvPr>
            <p:ph type="ctrTitle" idx="3"/>
          </p:nvPr>
        </p:nvSpPr>
        <p:spPr>
          <a:xfrm>
            <a:off x="4702174" y="664293"/>
            <a:ext cx="2619300" cy="384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51" name="Google Shape;251;p40"/>
          <p:cNvSpPr txBox="1">
            <a:spLocks noGrp="1"/>
          </p:cNvSpPr>
          <p:nvPr>
            <p:ph type="subTitle" idx="4"/>
          </p:nvPr>
        </p:nvSpPr>
        <p:spPr>
          <a:xfrm>
            <a:off x="4702174" y="3788925"/>
            <a:ext cx="22149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2" name="Google Shape;252;p40"/>
          <p:cNvSpPr txBox="1">
            <a:spLocks noGrp="1"/>
          </p:cNvSpPr>
          <p:nvPr>
            <p:ph type="ctrTitle" idx="5"/>
          </p:nvPr>
        </p:nvSpPr>
        <p:spPr>
          <a:xfrm>
            <a:off x="4702174" y="3389725"/>
            <a:ext cx="2475600" cy="384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53" name="Google Shape;253;p40"/>
          <p:cNvSpPr txBox="1">
            <a:spLocks noGrp="1"/>
          </p:cNvSpPr>
          <p:nvPr>
            <p:ph type="ctrTitle" idx="6"/>
          </p:nvPr>
        </p:nvSpPr>
        <p:spPr>
          <a:xfrm rot="5400000">
            <a:off x="6860962" y="1407498"/>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4" name="Google Shape;254;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255"/>
        <p:cNvGrpSpPr/>
        <p:nvPr/>
      </p:nvGrpSpPr>
      <p:grpSpPr>
        <a:xfrm>
          <a:off x="0" y="0"/>
          <a:ext cx="0" cy="0"/>
          <a:chOff x="0" y="0"/>
          <a:chExt cx="0" cy="0"/>
        </a:xfrm>
      </p:grpSpPr>
      <p:sp>
        <p:nvSpPr>
          <p:cNvPr id="256" name="Google Shape;256;p41"/>
          <p:cNvSpPr txBox="1">
            <a:spLocks noGrp="1"/>
          </p:cNvSpPr>
          <p:nvPr>
            <p:ph type="ctrTitle"/>
          </p:nvPr>
        </p:nvSpPr>
        <p:spPr>
          <a:xfrm rot="5400000">
            <a:off x="6860962" y="1407498"/>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7" name="Google Shape;257;p41"/>
          <p:cNvSpPr txBox="1">
            <a:spLocks noGrp="1"/>
          </p:cNvSpPr>
          <p:nvPr>
            <p:ph type="subTitle" idx="1"/>
          </p:nvPr>
        </p:nvSpPr>
        <p:spPr>
          <a:xfrm>
            <a:off x="1579064" y="2147200"/>
            <a:ext cx="16266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0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41"/>
          <p:cNvSpPr txBox="1">
            <a:spLocks noGrp="1"/>
          </p:cNvSpPr>
          <p:nvPr>
            <p:ph type="ctrTitle" idx="2"/>
          </p:nvPr>
        </p:nvSpPr>
        <p:spPr>
          <a:xfrm>
            <a:off x="1579064" y="1762400"/>
            <a:ext cx="2619300" cy="384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59" name="Google Shape;259;p41"/>
          <p:cNvSpPr txBox="1">
            <a:spLocks noGrp="1"/>
          </p:cNvSpPr>
          <p:nvPr>
            <p:ph type="subTitle" idx="3"/>
          </p:nvPr>
        </p:nvSpPr>
        <p:spPr>
          <a:xfrm>
            <a:off x="4068269" y="2147200"/>
            <a:ext cx="1626600" cy="111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60" name="Google Shape;260;p41"/>
          <p:cNvSpPr txBox="1">
            <a:spLocks noGrp="1"/>
          </p:cNvSpPr>
          <p:nvPr>
            <p:ph type="ctrTitle" idx="4"/>
          </p:nvPr>
        </p:nvSpPr>
        <p:spPr>
          <a:xfrm>
            <a:off x="3075567" y="1762400"/>
            <a:ext cx="2619300" cy="384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261" name="Google Shape;261;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9" name="Google Shape;39;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0" name="Google Shape;40;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1" name="Google Shape;41;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2" name="Google Shape;42;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3" name="Google Shape;43;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4" name="Google Shape;44;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5" name="Google Shape;4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262"/>
        <p:cNvGrpSpPr/>
        <p:nvPr/>
      </p:nvGrpSpPr>
      <p:grpSpPr>
        <a:xfrm>
          <a:off x="0" y="0"/>
          <a:ext cx="0" cy="0"/>
          <a:chOff x="0" y="0"/>
          <a:chExt cx="0" cy="0"/>
        </a:xfrm>
      </p:grpSpPr>
      <p:sp>
        <p:nvSpPr>
          <p:cNvPr id="263" name="Google Shape;263;p42"/>
          <p:cNvSpPr txBox="1">
            <a:spLocks noGrp="1"/>
          </p:cNvSpPr>
          <p:nvPr>
            <p:ph type="ctrTitle"/>
          </p:nvPr>
        </p:nvSpPr>
        <p:spPr>
          <a:xfrm>
            <a:off x="831200" y="376498"/>
            <a:ext cx="3867300" cy="205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264" name="Google Shape;264;p42"/>
          <p:cNvSpPr txBox="1">
            <a:spLocks noGrp="1"/>
          </p:cNvSpPr>
          <p:nvPr>
            <p:ph type="subTitle" idx="1"/>
          </p:nvPr>
        </p:nvSpPr>
        <p:spPr>
          <a:xfrm>
            <a:off x="831200" y="2314225"/>
            <a:ext cx="3081600" cy="17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a:endParaRPr/>
          </a:p>
        </p:txBody>
      </p:sp>
      <p:sp>
        <p:nvSpPr>
          <p:cNvPr id="265" name="Google Shape;265;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266"/>
        <p:cNvGrpSpPr/>
        <p:nvPr/>
      </p:nvGrpSpPr>
      <p:grpSpPr>
        <a:xfrm>
          <a:off x="0" y="0"/>
          <a:ext cx="0" cy="0"/>
          <a:chOff x="0" y="0"/>
          <a:chExt cx="0" cy="0"/>
        </a:xfrm>
      </p:grpSpPr>
      <p:sp>
        <p:nvSpPr>
          <p:cNvPr id="267" name="Google Shape;267;p43"/>
          <p:cNvSpPr txBox="1">
            <a:spLocks noGrp="1"/>
          </p:cNvSpPr>
          <p:nvPr>
            <p:ph type="body" idx="1"/>
          </p:nvPr>
        </p:nvSpPr>
        <p:spPr>
          <a:xfrm>
            <a:off x="642050" y="2134800"/>
            <a:ext cx="5308200" cy="1476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000000"/>
              </a:buClr>
              <a:buSzPts val="1200"/>
              <a:buChar char="●"/>
              <a:defRPr>
                <a:solidFill>
                  <a:srgbClr val="000000"/>
                </a:solidFill>
              </a:defRPr>
            </a:lvl1pPr>
            <a:lvl2pPr marL="914400" lvl="1" indent="-304800" algn="l">
              <a:lnSpc>
                <a:spcPct val="115000"/>
              </a:lnSpc>
              <a:spcBef>
                <a:spcPts val="1600"/>
              </a:spcBef>
              <a:spcAft>
                <a:spcPts val="0"/>
              </a:spcAft>
              <a:buClr>
                <a:srgbClr val="000000"/>
              </a:buClr>
              <a:buSzPts val="1200"/>
              <a:buChar char="○"/>
              <a:defRPr>
                <a:solidFill>
                  <a:srgbClr val="000000"/>
                </a:solidFill>
              </a:defRPr>
            </a:lvl2pPr>
            <a:lvl3pPr marL="1371600" lvl="2" indent="-304800" algn="l">
              <a:lnSpc>
                <a:spcPct val="115000"/>
              </a:lnSpc>
              <a:spcBef>
                <a:spcPts val="1600"/>
              </a:spcBef>
              <a:spcAft>
                <a:spcPts val="0"/>
              </a:spcAft>
              <a:buClr>
                <a:srgbClr val="000000"/>
              </a:buClr>
              <a:buSzPts val="1200"/>
              <a:buChar char="■"/>
              <a:defRPr>
                <a:solidFill>
                  <a:srgbClr val="000000"/>
                </a:solidFill>
              </a:defRPr>
            </a:lvl3pPr>
            <a:lvl4pPr marL="1828800" lvl="3" indent="-304800" algn="l">
              <a:lnSpc>
                <a:spcPct val="115000"/>
              </a:lnSpc>
              <a:spcBef>
                <a:spcPts val="1600"/>
              </a:spcBef>
              <a:spcAft>
                <a:spcPts val="0"/>
              </a:spcAft>
              <a:buClr>
                <a:srgbClr val="000000"/>
              </a:buClr>
              <a:buSzPts val="1200"/>
              <a:buChar char="●"/>
              <a:defRPr>
                <a:solidFill>
                  <a:srgbClr val="000000"/>
                </a:solidFill>
              </a:defRPr>
            </a:lvl4pPr>
            <a:lvl5pPr marL="2286000" lvl="4" indent="-304800" algn="l">
              <a:lnSpc>
                <a:spcPct val="115000"/>
              </a:lnSpc>
              <a:spcBef>
                <a:spcPts val="1600"/>
              </a:spcBef>
              <a:spcAft>
                <a:spcPts val="0"/>
              </a:spcAft>
              <a:buClr>
                <a:srgbClr val="000000"/>
              </a:buClr>
              <a:buSzPts val="1200"/>
              <a:buChar char="○"/>
              <a:defRPr>
                <a:solidFill>
                  <a:srgbClr val="000000"/>
                </a:solidFill>
              </a:defRPr>
            </a:lvl5pPr>
            <a:lvl6pPr marL="2743200" lvl="5" indent="-304800" algn="l">
              <a:lnSpc>
                <a:spcPct val="115000"/>
              </a:lnSpc>
              <a:spcBef>
                <a:spcPts val="1600"/>
              </a:spcBef>
              <a:spcAft>
                <a:spcPts val="0"/>
              </a:spcAft>
              <a:buClr>
                <a:srgbClr val="000000"/>
              </a:buClr>
              <a:buSzPts val="1200"/>
              <a:buChar char="■"/>
              <a:defRPr>
                <a:solidFill>
                  <a:srgbClr val="000000"/>
                </a:solidFill>
              </a:defRPr>
            </a:lvl6pPr>
            <a:lvl7pPr marL="3200400" lvl="6" indent="-304800" algn="l">
              <a:lnSpc>
                <a:spcPct val="115000"/>
              </a:lnSpc>
              <a:spcBef>
                <a:spcPts val="1600"/>
              </a:spcBef>
              <a:spcAft>
                <a:spcPts val="0"/>
              </a:spcAft>
              <a:buClr>
                <a:srgbClr val="000000"/>
              </a:buClr>
              <a:buSzPts val="1200"/>
              <a:buChar char="●"/>
              <a:defRPr>
                <a:solidFill>
                  <a:srgbClr val="000000"/>
                </a:solidFill>
              </a:defRPr>
            </a:lvl7pPr>
            <a:lvl8pPr marL="3657600" lvl="7" indent="-304800" algn="l">
              <a:lnSpc>
                <a:spcPct val="115000"/>
              </a:lnSpc>
              <a:spcBef>
                <a:spcPts val="1600"/>
              </a:spcBef>
              <a:spcAft>
                <a:spcPts val="0"/>
              </a:spcAft>
              <a:buClr>
                <a:srgbClr val="000000"/>
              </a:buClr>
              <a:buSzPts val="1200"/>
              <a:buChar char="○"/>
              <a:defRPr>
                <a:solidFill>
                  <a:srgbClr val="000000"/>
                </a:solidFill>
              </a:defRPr>
            </a:lvl8pPr>
            <a:lvl9pPr marL="4114800" lvl="8" indent="-304800" algn="l">
              <a:lnSpc>
                <a:spcPct val="115000"/>
              </a:lnSpc>
              <a:spcBef>
                <a:spcPts val="1600"/>
              </a:spcBef>
              <a:spcAft>
                <a:spcPts val="1600"/>
              </a:spcAft>
              <a:buClr>
                <a:srgbClr val="000000"/>
              </a:buClr>
              <a:buSzPts val="1200"/>
              <a:buChar char="■"/>
              <a:defRPr>
                <a:solidFill>
                  <a:srgbClr val="000000"/>
                </a:solidFill>
              </a:defRPr>
            </a:lvl9pPr>
          </a:lstStyle>
          <a:p>
            <a:endParaRPr/>
          </a:p>
        </p:txBody>
      </p:sp>
      <p:sp>
        <p:nvSpPr>
          <p:cNvPr id="268" name="Google Shape;268;p43"/>
          <p:cNvSpPr txBox="1">
            <a:spLocks noGrp="1"/>
          </p:cNvSpPr>
          <p:nvPr>
            <p:ph type="ctrTitle"/>
          </p:nvPr>
        </p:nvSpPr>
        <p:spPr>
          <a:xfrm rot="5400000">
            <a:off x="6923109" y="1407498"/>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9" name="Google Shape;269;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270"/>
        <p:cNvGrpSpPr/>
        <p:nvPr/>
      </p:nvGrpSpPr>
      <p:grpSpPr>
        <a:xfrm>
          <a:off x="0" y="0"/>
          <a:ext cx="0" cy="0"/>
          <a:chOff x="0" y="0"/>
          <a:chExt cx="0" cy="0"/>
        </a:xfrm>
      </p:grpSpPr>
      <p:sp>
        <p:nvSpPr>
          <p:cNvPr id="271" name="Google Shape;271;p44"/>
          <p:cNvSpPr txBox="1">
            <a:spLocks noGrp="1"/>
          </p:cNvSpPr>
          <p:nvPr>
            <p:ph type="body" idx="1"/>
          </p:nvPr>
        </p:nvSpPr>
        <p:spPr>
          <a:xfrm>
            <a:off x="642050" y="1277550"/>
            <a:ext cx="5308200" cy="1476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000000"/>
              </a:buClr>
              <a:buSzPts val="1200"/>
              <a:buChar char="●"/>
              <a:defRPr>
                <a:solidFill>
                  <a:srgbClr val="000000"/>
                </a:solidFill>
              </a:defRPr>
            </a:lvl1pPr>
            <a:lvl2pPr marL="914400" lvl="1" indent="-304800" algn="l">
              <a:lnSpc>
                <a:spcPct val="115000"/>
              </a:lnSpc>
              <a:spcBef>
                <a:spcPts val="1600"/>
              </a:spcBef>
              <a:spcAft>
                <a:spcPts val="0"/>
              </a:spcAft>
              <a:buClr>
                <a:srgbClr val="000000"/>
              </a:buClr>
              <a:buSzPts val="1200"/>
              <a:buChar char="○"/>
              <a:defRPr>
                <a:solidFill>
                  <a:srgbClr val="000000"/>
                </a:solidFill>
              </a:defRPr>
            </a:lvl2pPr>
            <a:lvl3pPr marL="1371600" lvl="2" indent="-304800" algn="l">
              <a:lnSpc>
                <a:spcPct val="115000"/>
              </a:lnSpc>
              <a:spcBef>
                <a:spcPts val="1600"/>
              </a:spcBef>
              <a:spcAft>
                <a:spcPts val="0"/>
              </a:spcAft>
              <a:buClr>
                <a:srgbClr val="000000"/>
              </a:buClr>
              <a:buSzPts val="1200"/>
              <a:buChar char="■"/>
              <a:defRPr>
                <a:solidFill>
                  <a:srgbClr val="000000"/>
                </a:solidFill>
              </a:defRPr>
            </a:lvl3pPr>
            <a:lvl4pPr marL="1828800" lvl="3" indent="-304800" algn="l">
              <a:lnSpc>
                <a:spcPct val="115000"/>
              </a:lnSpc>
              <a:spcBef>
                <a:spcPts val="1600"/>
              </a:spcBef>
              <a:spcAft>
                <a:spcPts val="0"/>
              </a:spcAft>
              <a:buClr>
                <a:srgbClr val="000000"/>
              </a:buClr>
              <a:buSzPts val="1200"/>
              <a:buChar char="●"/>
              <a:defRPr>
                <a:solidFill>
                  <a:srgbClr val="000000"/>
                </a:solidFill>
              </a:defRPr>
            </a:lvl4pPr>
            <a:lvl5pPr marL="2286000" lvl="4" indent="-304800" algn="l">
              <a:lnSpc>
                <a:spcPct val="115000"/>
              </a:lnSpc>
              <a:spcBef>
                <a:spcPts val="1600"/>
              </a:spcBef>
              <a:spcAft>
                <a:spcPts val="0"/>
              </a:spcAft>
              <a:buClr>
                <a:srgbClr val="000000"/>
              </a:buClr>
              <a:buSzPts val="1200"/>
              <a:buChar char="○"/>
              <a:defRPr>
                <a:solidFill>
                  <a:srgbClr val="000000"/>
                </a:solidFill>
              </a:defRPr>
            </a:lvl5pPr>
            <a:lvl6pPr marL="2743200" lvl="5" indent="-304800" algn="l">
              <a:lnSpc>
                <a:spcPct val="115000"/>
              </a:lnSpc>
              <a:spcBef>
                <a:spcPts val="1600"/>
              </a:spcBef>
              <a:spcAft>
                <a:spcPts val="0"/>
              </a:spcAft>
              <a:buClr>
                <a:srgbClr val="000000"/>
              </a:buClr>
              <a:buSzPts val="1200"/>
              <a:buChar char="■"/>
              <a:defRPr>
                <a:solidFill>
                  <a:srgbClr val="000000"/>
                </a:solidFill>
              </a:defRPr>
            </a:lvl6pPr>
            <a:lvl7pPr marL="3200400" lvl="6" indent="-304800" algn="l">
              <a:lnSpc>
                <a:spcPct val="115000"/>
              </a:lnSpc>
              <a:spcBef>
                <a:spcPts val="1600"/>
              </a:spcBef>
              <a:spcAft>
                <a:spcPts val="0"/>
              </a:spcAft>
              <a:buClr>
                <a:srgbClr val="000000"/>
              </a:buClr>
              <a:buSzPts val="1200"/>
              <a:buChar char="●"/>
              <a:defRPr>
                <a:solidFill>
                  <a:srgbClr val="000000"/>
                </a:solidFill>
              </a:defRPr>
            </a:lvl7pPr>
            <a:lvl8pPr marL="3657600" lvl="7" indent="-304800" algn="l">
              <a:lnSpc>
                <a:spcPct val="115000"/>
              </a:lnSpc>
              <a:spcBef>
                <a:spcPts val="1600"/>
              </a:spcBef>
              <a:spcAft>
                <a:spcPts val="0"/>
              </a:spcAft>
              <a:buClr>
                <a:srgbClr val="000000"/>
              </a:buClr>
              <a:buSzPts val="1200"/>
              <a:buChar char="○"/>
              <a:defRPr>
                <a:solidFill>
                  <a:srgbClr val="000000"/>
                </a:solidFill>
              </a:defRPr>
            </a:lvl8pPr>
            <a:lvl9pPr marL="4114800" lvl="8" indent="-304800" algn="l">
              <a:lnSpc>
                <a:spcPct val="115000"/>
              </a:lnSpc>
              <a:spcBef>
                <a:spcPts val="1600"/>
              </a:spcBef>
              <a:spcAft>
                <a:spcPts val="1600"/>
              </a:spcAft>
              <a:buClr>
                <a:srgbClr val="000000"/>
              </a:buClr>
              <a:buSzPts val="1200"/>
              <a:buChar char="■"/>
              <a:defRPr>
                <a:solidFill>
                  <a:srgbClr val="000000"/>
                </a:solidFill>
              </a:defRPr>
            </a:lvl9pPr>
          </a:lstStyle>
          <a:p>
            <a:endParaRPr/>
          </a:p>
        </p:txBody>
      </p:sp>
      <p:sp>
        <p:nvSpPr>
          <p:cNvPr id="272" name="Google Shape;272;p44"/>
          <p:cNvSpPr txBox="1">
            <a:spLocks noGrp="1"/>
          </p:cNvSpPr>
          <p:nvPr>
            <p:ph type="ctrTitle"/>
          </p:nvPr>
        </p:nvSpPr>
        <p:spPr>
          <a:xfrm rot="5400000">
            <a:off x="6923109" y="1407498"/>
            <a:ext cx="2449800" cy="4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3" name="Google Shape;273;p44"/>
          <p:cNvSpPr txBox="1">
            <a:spLocks noGrp="1"/>
          </p:cNvSpPr>
          <p:nvPr>
            <p:ph type="subTitle" idx="2"/>
          </p:nvPr>
        </p:nvSpPr>
        <p:spPr>
          <a:xfrm>
            <a:off x="642050" y="540000"/>
            <a:ext cx="4655400" cy="96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a:endParaRPr/>
          </a:p>
        </p:txBody>
      </p:sp>
      <p:sp>
        <p:nvSpPr>
          <p:cNvPr id="274" name="Google Shape;27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9" name="Google Shape;49;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50" name="Google Shape;50;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2" name="Google Shape;52;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53" name="Google Shape;53;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55"/>
        <p:cNvGrpSpPr/>
        <p:nvPr/>
      </p:nvGrpSpPr>
      <p:grpSpPr>
        <a:xfrm>
          <a:off x="0" y="0"/>
          <a:ext cx="0" cy="0"/>
          <a:chOff x="0" y="0"/>
          <a:chExt cx="0" cy="0"/>
        </a:xfrm>
      </p:grpSpPr>
      <p:sp>
        <p:nvSpPr>
          <p:cNvPr id="56" name="Google Shape;56;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7" name="Google Shape;57;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58" name="Google Shape;58;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9"/>
        <p:cNvGrpSpPr/>
        <p:nvPr/>
      </p:nvGrpSpPr>
      <p:grpSpPr>
        <a:xfrm>
          <a:off x="0" y="0"/>
          <a:ext cx="0" cy="0"/>
          <a:chOff x="0" y="0"/>
          <a:chExt cx="0" cy="0"/>
        </a:xfrm>
      </p:grpSpPr>
      <p:sp>
        <p:nvSpPr>
          <p:cNvPr id="60" name="Google Shape;60;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1" name="Google Shape;61;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
        <p:nvSpPr>
          <p:cNvPr id="62" name="Google Shape;62;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63"/>
        <p:cNvGrpSpPr/>
        <p:nvPr/>
      </p:nvGrpSpPr>
      <p:grpSpPr>
        <a:xfrm>
          <a:off x="0" y="0"/>
          <a:ext cx="0" cy="0"/>
          <a:chOff x="0" y="0"/>
          <a:chExt cx="0" cy="0"/>
        </a:xfrm>
      </p:grpSpPr>
      <p:sp>
        <p:nvSpPr>
          <p:cNvPr id="64" name="Google Shape;64;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5" name="Google Shape;65;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66" name="Google Shape;66;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67"/>
        <p:cNvGrpSpPr/>
        <p:nvPr/>
      </p:nvGrpSpPr>
      <p:grpSpPr>
        <a:xfrm>
          <a:off x="0" y="0"/>
          <a:ext cx="0" cy="0"/>
          <a:chOff x="0" y="0"/>
          <a:chExt cx="0" cy="0"/>
        </a:xfrm>
      </p:grpSpPr>
      <p:sp>
        <p:nvSpPr>
          <p:cNvPr id="68" name="Google Shape;68;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9" name="Google Shape;69;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70" name="Google Shape;70;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1pPr>
            <a:lvl2pPr marL="914400" lvl="1"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2pPr>
            <a:lvl3pPr marL="1371600" lvl="2"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3pPr>
            <a:lvl4pPr marL="1828800" lvl="3"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4pPr>
            <a:lvl5pPr marL="2286000" lvl="4"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5pPr>
            <a:lvl6pPr marL="2743200" lvl="5"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6pPr>
            <a:lvl7pPr marL="3200400" lvl="6"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7pPr>
            <a:lvl8pPr marL="3657600" lvl="7"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8pPr>
            <a:lvl9pPr marL="4114800" lvl="8" indent="-304800" rtl="0">
              <a:lnSpc>
                <a:spcPct val="115000"/>
              </a:lnSpc>
              <a:spcBef>
                <a:spcPts val="1600"/>
              </a:spcBef>
              <a:spcAft>
                <a:spcPts val="160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Catamaran Thin"/>
                <a:ea typeface="Catamaran Thin"/>
                <a:cs typeface="Catamaran Thin"/>
                <a:sym typeface="Catamaran Thin"/>
              </a:defRPr>
            </a:lvl1pPr>
            <a:lvl2pPr lvl="1" algn="r">
              <a:buNone/>
              <a:defRPr sz="1300">
                <a:solidFill>
                  <a:schemeClr val="dk1"/>
                </a:solidFill>
                <a:latin typeface="Catamaran Thin"/>
                <a:ea typeface="Catamaran Thin"/>
                <a:cs typeface="Catamaran Thin"/>
                <a:sym typeface="Catamaran Thin"/>
              </a:defRPr>
            </a:lvl2pPr>
            <a:lvl3pPr lvl="2" algn="r">
              <a:buNone/>
              <a:defRPr sz="1300">
                <a:solidFill>
                  <a:schemeClr val="dk1"/>
                </a:solidFill>
                <a:latin typeface="Catamaran Thin"/>
                <a:ea typeface="Catamaran Thin"/>
                <a:cs typeface="Catamaran Thin"/>
                <a:sym typeface="Catamaran Thin"/>
              </a:defRPr>
            </a:lvl3pPr>
            <a:lvl4pPr lvl="3" algn="r">
              <a:buNone/>
              <a:defRPr sz="1300">
                <a:solidFill>
                  <a:schemeClr val="dk1"/>
                </a:solidFill>
                <a:latin typeface="Catamaran Thin"/>
                <a:ea typeface="Catamaran Thin"/>
                <a:cs typeface="Catamaran Thin"/>
                <a:sym typeface="Catamaran Thin"/>
              </a:defRPr>
            </a:lvl4pPr>
            <a:lvl5pPr lvl="4" algn="r">
              <a:buNone/>
              <a:defRPr sz="1300">
                <a:solidFill>
                  <a:schemeClr val="dk1"/>
                </a:solidFill>
                <a:latin typeface="Catamaran Thin"/>
                <a:ea typeface="Catamaran Thin"/>
                <a:cs typeface="Catamaran Thin"/>
                <a:sym typeface="Catamaran Thin"/>
              </a:defRPr>
            </a:lvl5pPr>
            <a:lvl6pPr lvl="5" algn="r">
              <a:buNone/>
              <a:defRPr sz="1300">
                <a:solidFill>
                  <a:schemeClr val="dk1"/>
                </a:solidFill>
                <a:latin typeface="Catamaran Thin"/>
                <a:ea typeface="Catamaran Thin"/>
                <a:cs typeface="Catamaran Thin"/>
                <a:sym typeface="Catamaran Thin"/>
              </a:defRPr>
            </a:lvl6pPr>
            <a:lvl7pPr lvl="6" algn="r">
              <a:buNone/>
              <a:defRPr sz="1300">
                <a:solidFill>
                  <a:schemeClr val="dk1"/>
                </a:solidFill>
                <a:latin typeface="Catamaran Thin"/>
                <a:ea typeface="Catamaran Thin"/>
                <a:cs typeface="Catamaran Thin"/>
                <a:sym typeface="Catamaran Thin"/>
              </a:defRPr>
            </a:lvl7pPr>
            <a:lvl8pPr lvl="7" algn="r">
              <a:buNone/>
              <a:defRPr sz="1300">
                <a:solidFill>
                  <a:schemeClr val="dk1"/>
                </a:solidFill>
                <a:latin typeface="Catamaran Thin"/>
                <a:ea typeface="Catamaran Thin"/>
                <a:cs typeface="Catamaran Thin"/>
                <a:sym typeface="Catamaran Thin"/>
              </a:defRPr>
            </a:lvl8pPr>
            <a:lvl9pPr lvl="8" algn="r">
              <a:buNone/>
              <a:defRPr sz="1300">
                <a:solidFill>
                  <a:schemeClr val="dk1"/>
                </a:solidFill>
                <a:latin typeface="Catamaran Thin"/>
                <a:ea typeface="Catamaran Thin"/>
                <a:cs typeface="Catamaran Thin"/>
                <a:sym typeface="Catamaran Thin"/>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endParaRPr/>
          </a:p>
        </p:txBody>
      </p:sp>
      <p:sp>
        <p:nvSpPr>
          <p:cNvPr id="142" name="Google Shape;142;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Char char="■"/>
              <a:defRPr sz="1200" b="0" i="0" u="none" strike="noStrike" cap="none">
                <a:solidFill>
                  <a:schemeClr val="dk1"/>
                </a:solidFill>
                <a:latin typeface="Catamaran Thin"/>
                <a:ea typeface="Catamaran Thin"/>
                <a:cs typeface="Catamaran Thin"/>
                <a:sym typeface="Catamaran Thin"/>
              </a:defRPr>
            </a:lvl9pPr>
          </a:lstStyle>
          <a:p>
            <a:endParaRPr/>
          </a:p>
        </p:txBody>
      </p:sp>
      <p:sp>
        <p:nvSpPr>
          <p:cNvPr id="143" name="Google Shape;143;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Catamaran Thin"/>
                <a:ea typeface="Catamaran Thin"/>
                <a:cs typeface="Catamaran Thin"/>
                <a:sym typeface="Catamaran Thin"/>
              </a:defRPr>
            </a:lvl1pPr>
            <a:lvl2pPr lvl="1" algn="r">
              <a:buNone/>
              <a:defRPr sz="1300">
                <a:solidFill>
                  <a:schemeClr val="dk1"/>
                </a:solidFill>
                <a:latin typeface="Catamaran Thin"/>
                <a:ea typeface="Catamaran Thin"/>
                <a:cs typeface="Catamaran Thin"/>
                <a:sym typeface="Catamaran Thin"/>
              </a:defRPr>
            </a:lvl2pPr>
            <a:lvl3pPr lvl="2" algn="r">
              <a:buNone/>
              <a:defRPr sz="1300">
                <a:solidFill>
                  <a:schemeClr val="dk1"/>
                </a:solidFill>
                <a:latin typeface="Catamaran Thin"/>
                <a:ea typeface="Catamaran Thin"/>
                <a:cs typeface="Catamaran Thin"/>
                <a:sym typeface="Catamaran Thin"/>
              </a:defRPr>
            </a:lvl3pPr>
            <a:lvl4pPr lvl="3" algn="r">
              <a:buNone/>
              <a:defRPr sz="1300">
                <a:solidFill>
                  <a:schemeClr val="dk1"/>
                </a:solidFill>
                <a:latin typeface="Catamaran Thin"/>
                <a:ea typeface="Catamaran Thin"/>
                <a:cs typeface="Catamaran Thin"/>
                <a:sym typeface="Catamaran Thin"/>
              </a:defRPr>
            </a:lvl4pPr>
            <a:lvl5pPr lvl="4" algn="r">
              <a:buNone/>
              <a:defRPr sz="1300">
                <a:solidFill>
                  <a:schemeClr val="dk1"/>
                </a:solidFill>
                <a:latin typeface="Catamaran Thin"/>
                <a:ea typeface="Catamaran Thin"/>
                <a:cs typeface="Catamaran Thin"/>
                <a:sym typeface="Catamaran Thin"/>
              </a:defRPr>
            </a:lvl5pPr>
            <a:lvl6pPr lvl="5" algn="r">
              <a:buNone/>
              <a:defRPr sz="1300">
                <a:solidFill>
                  <a:schemeClr val="dk1"/>
                </a:solidFill>
                <a:latin typeface="Catamaran Thin"/>
                <a:ea typeface="Catamaran Thin"/>
                <a:cs typeface="Catamaran Thin"/>
                <a:sym typeface="Catamaran Thin"/>
              </a:defRPr>
            </a:lvl6pPr>
            <a:lvl7pPr lvl="6" algn="r">
              <a:buNone/>
              <a:defRPr sz="1300">
                <a:solidFill>
                  <a:schemeClr val="dk1"/>
                </a:solidFill>
                <a:latin typeface="Catamaran Thin"/>
                <a:ea typeface="Catamaran Thin"/>
                <a:cs typeface="Catamaran Thin"/>
                <a:sym typeface="Catamaran Thin"/>
              </a:defRPr>
            </a:lvl7pPr>
            <a:lvl8pPr lvl="7" algn="r">
              <a:buNone/>
              <a:defRPr sz="1300">
                <a:solidFill>
                  <a:schemeClr val="dk1"/>
                </a:solidFill>
                <a:latin typeface="Catamaran Thin"/>
                <a:ea typeface="Catamaran Thin"/>
                <a:cs typeface="Catamaran Thin"/>
                <a:sym typeface="Catamaran Thin"/>
              </a:defRPr>
            </a:lvl8pPr>
            <a:lvl9pPr lvl="8" algn="r">
              <a:buNone/>
              <a:defRPr sz="1300">
                <a:solidFill>
                  <a:schemeClr val="dk1"/>
                </a:solidFill>
                <a:latin typeface="Catamaran Thin"/>
                <a:ea typeface="Catamaran Thin"/>
                <a:cs typeface="Catamaran Thin"/>
                <a:sym typeface="Catamaran Thin"/>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openxmlformats.org/officeDocument/2006/relationships/image" Target="../media/image17.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ibrahimasow.shinyapps.io/Flexi_Pneus/"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pic>
        <p:nvPicPr>
          <p:cNvPr id="279" name="Google Shape;279;p45"/>
          <p:cNvPicPr preferRelativeResize="0"/>
          <p:nvPr/>
        </p:nvPicPr>
        <p:blipFill rotWithShape="1">
          <a:blip r:embed="rId3">
            <a:alphaModFix/>
          </a:blip>
          <a:srcRect l="10184"/>
          <a:stretch/>
        </p:blipFill>
        <p:spPr>
          <a:xfrm flipH="1">
            <a:off x="2214600" y="0"/>
            <a:ext cx="6929395" cy="5143503"/>
          </a:xfrm>
          <a:prstGeom prst="rect">
            <a:avLst/>
          </a:prstGeom>
          <a:noFill/>
          <a:ln>
            <a:noFill/>
          </a:ln>
        </p:spPr>
      </p:pic>
      <p:sp>
        <p:nvSpPr>
          <p:cNvPr id="280" name="Google Shape;280;p45"/>
          <p:cNvSpPr/>
          <p:nvPr/>
        </p:nvSpPr>
        <p:spPr>
          <a:xfrm rot="5400000">
            <a:off x="1250600" y="192050"/>
            <a:ext cx="3358800" cy="4670100"/>
          </a:xfrm>
          <a:prstGeom prst="rect">
            <a:avLst/>
          </a:prstGeom>
          <a:solidFill>
            <a:schemeClr val="accent1">
              <a:alpha val="8588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5"/>
          <p:cNvSpPr txBox="1">
            <a:spLocks noGrp="1"/>
          </p:cNvSpPr>
          <p:nvPr>
            <p:ph type="ctrTitle"/>
          </p:nvPr>
        </p:nvSpPr>
        <p:spPr>
          <a:xfrm>
            <a:off x="595050" y="847700"/>
            <a:ext cx="4670100" cy="17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fr" sz="5400">
                <a:solidFill>
                  <a:schemeClr val="lt1"/>
                </a:solidFill>
              </a:rPr>
              <a:t>CARTO PNEU</a:t>
            </a:r>
            <a:endParaRPr sz="5400">
              <a:solidFill>
                <a:schemeClr val="lt1"/>
              </a:solidFill>
              <a:latin typeface="Livvic"/>
              <a:ea typeface="Livvic"/>
              <a:cs typeface="Livvic"/>
              <a:sym typeface="Livvic"/>
            </a:endParaRPr>
          </a:p>
        </p:txBody>
      </p:sp>
      <p:sp>
        <p:nvSpPr>
          <p:cNvPr id="282" name="Google Shape;282;p45"/>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5"/>
          <p:cNvSpPr txBox="1"/>
          <p:nvPr/>
        </p:nvSpPr>
        <p:spPr>
          <a:xfrm>
            <a:off x="1225700" y="2836489"/>
            <a:ext cx="3408600" cy="60430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 sz="1600" b="1" i="0" u="none" strike="noStrike" cap="none">
                <a:solidFill>
                  <a:schemeClr val="lt1"/>
                </a:solidFill>
                <a:latin typeface="Catamaran Thin"/>
                <a:ea typeface="Catamaran Thin"/>
                <a:cs typeface="Catamaran Thin"/>
                <a:sym typeface="Catamaran Thin"/>
              </a:rPr>
              <a:t>LE RENDEMENT À PARTIR DE L’ÉCRASEMENT DU PNEU </a:t>
            </a:r>
            <a:endParaRPr sz="1600" b="1" i="0" u="none" strike="noStrike" cap="none">
              <a:solidFill>
                <a:schemeClr val="lt1"/>
              </a:solidFill>
              <a:latin typeface="Catamaran Thin"/>
              <a:ea typeface="Catamaran Thin"/>
              <a:cs typeface="Catamaran Thin"/>
              <a:sym typeface="Catamaran Thin"/>
            </a:endParaRPr>
          </a:p>
        </p:txBody>
      </p:sp>
      <p:sp>
        <p:nvSpPr>
          <p:cNvPr id="284" name="Google Shape;284;p45"/>
          <p:cNvSpPr txBox="1"/>
          <p:nvPr/>
        </p:nvSpPr>
        <p:spPr>
          <a:xfrm>
            <a:off x="-54867" y="4692597"/>
            <a:ext cx="2291854" cy="60430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1" i="0" u="none" strike="noStrike" cap="none">
                <a:solidFill>
                  <a:schemeClr val="accent2"/>
                </a:solidFill>
                <a:latin typeface="Catamaran Thin"/>
                <a:ea typeface="Catamaran Thin"/>
                <a:cs typeface="Catamaran Thin"/>
                <a:sym typeface="Catamaran Thin"/>
              </a:rPr>
              <a:t>CHLOÉ – ROXANE – VALENTIN – FLORIAN – JEREMY - IBRAHIMA</a:t>
            </a:r>
            <a:endParaRPr sz="1100" b="1" i="0" u="none" strike="noStrike" cap="none">
              <a:solidFill>
                <a:schemeClr val="accent2"/>
              </a:solidFill>
              <a:latin typeface="Catamaran Thin"/>
              <a:ea typeface="Catamaran Thin"/>
              <a:cs typeface="Catamaran Thin"/>
              <a:sym typeface="Catamaran Thin"/>
            </a:endParaRPr>
          </a:p>
        </p:txBody>
      </p:sp>
      <p:sp>
        <p:nvSpPr>
          <p:cNvPr id="285" name="Google Shape;285;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4"/>
          <p:cNvSpPr txBox="1">
            <a:spLocks noGrp="1"/>
          </p:cNvSpPr>
          <p:nvPr>
            <p:ph type="body" idx="1"/>
          </p:nvPr>
        </p:nvSpPr>
        <p:spPr>
          <a:xfrm>
            <a:off x="311700" y="1668250"/>
            <a:ext cx="2711400" cy="79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200"/>
              <a:buNone/>
            </a:pPr>
            <a:r>
              <a:rPr lang="fr" sz="1800">
                <a:solidFill>
                  <a:schemeClr val="dk2"/>
                </a:solidFill>
                <a:latin typeface="Catamaran"/>
                <a:ea typeface="Catamaran"/>
                <a:cs typeface="Catamaran"/>
                <a:sym typeface="Catamaran"/>
              </a:rPr>
              <a:t>Données issues des capteurs</a:t>
            </a:r>
            <a:endParaRPr sz="1800">
              <a:solidFill>
                <a:schemeClr val="dk2"/>
              </a:solidFill>
              <a:latin typeface="Catamaran"/>
              <a:ea typeface="Catamaran"/>
              <a:cs typeface="Catamaran"/>
              <a:sym typeface="Catamaran"/>
            </a:endParaRPr>
          </a:p>
        </p:txBody>
      </p:sp>
      <p:pic>
        <p:nvPicPr>
          <p:cNvPr id="430" name="Google Shape;430;p54"/>
          <p:cNvPicPr preferRelativeResize="0"/>
          <p:nvPr/>
        </p:nvPicPr>
        <p:blipFill rotWithShape="1">
          <a:blip r:embed="rId3">
            <a:alphaModFix/>
          </a:blip>
          <a:srcRect/>
          <a:stretch/>
        </p:blipFill>
        <p:spPr>
          <a:xfrm>
            <a:off x="3249775" y="1797363"/>
            <a:ext cx="4862150" cy="246320"/>
          </a:xfrm>
          <a:prstGeom prst="rect">
            <a:avLst/>
          </a:prstGeom>
          <a:noFill/>
          <a:ln>
            <a:noFill/>
          </a:ln>
        </p:spPr>
      </p:pic>
      <p:pic>
        <p:nvPicPr>
          <p:cNvPr id="431" name="Google Shape;431;p54"/>
          <p:cNvPicPr preferRelativeResize="0"/>
          <p:nvPr/>
        </p:nvPicPr>
        <p:blipFill rotWithShape="1">
          <a:blip r:embed="rId4">
            <a:alphaModFix/>
          </a:blip>
          <a:srcRect/>
          <a:stretch/>
        </p:blipFill>
        <p:spPr>
          <a:xfrm>
            <a:off x="3149425" y="3501350"/>
            <a:ext cx="5086350" cy="190500"/>
          </a:xfrm>
          <a:prstGeom prst="rect">
            <a:avLst/>
          </a:prstGeom>
          <a:noFill/>
          <a:ln>
            <a:noFill/>
          </a:ln>
        </p:spPr>
      </p:pic>
      <p:sp>
        <p:nvSpPr>
          <p:cNvPr id="432" name="Google Shape;432;p54"/>
          <p:cNvSpPr/>
          <p:nvPr/>
        </p:nvSpPr>
        <p:spPr>
          <a:xfrm>
            <a:off x="3145475" y="3459650"/>
            <a:ext cx="1991400" cy="246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54"/>
          <p:cNvSpPr/>
          <p:nvPr/>
        </p:nvSpPr>
        <p:spPr>
          <a:xfrm>
            <a:off x="4300875" y="1792563"/>
            <a:ext cx="2779500" cy="246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54"/>
          <p:cNvSpPr/>
          <p:nvPr/>
        </p:nvSpPr>
        <p:spPr>
          <a:xfrm>
            <a:off x="5175788" y="3459650"/>
            <a:ext cx="496200" cy="2463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54"/>
          <p:cNvSpPr/>
          <p:nvPr/>
        </p:nvSpPr>
        <p:spPr>
          <a:xfrm>
            <a:off x="7128425" y="1792563"/>
            <a:ext cx="871800" cy="2463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54"/>
          <p:cNvSpPr/>
          <p:nvPr/>
        </p:nvSpPr>
        <p:spPr>
          <a:xfrm>
            <a:off x="3369600" y="1797388"/>
            <a:ext cx="871800" cy="2463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54"/>
          <p:cNvSpPr/>
          <p:nvPr/>
        </p:nvSpPr>
        <p:spPr>
          <a:xfrm>
            <a:off x="5710900" y="3459650"/>
            <a:ext cx="496200" cy="2463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54"/>
          <p:cNvSpPr/>
          <p:nvPr/>
        </p:nvSpPr>
        <p:spPr>
          <a:xfrm>
            <a:off x="6229350" y="3459650"/>
            <a:ext cx="1659300" cy="2463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54"/>
          <p:cNvSpPr/>
          <p:nvPr/>
        </p:nvSpPr>
        <p:spPr>
          <a:xfrm>
            <a:off x="7910875" y="3459650"/>
            <a:ext cx="324900" cy="246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54"/>
          <p:cNvSpPr txBox="1"/>
          <p:nvPr/>
        </p:nvSpPr>
        <p:spPr>
          <a:xfrm>
            <a:off x="3438900" y="2155300"/>
            <a:ext cx="991500" cy="34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666666"/>
                </a:solidFill>
                <a:latin typeface="Catamaran"/>
                <a:ea typeface="Catamaran"/>
                <a:cs typeface="Catamaran"/>
                <a:sym typeface="Catamaran"/>
              </a:rPr>
              <a:t>ID capteur</a:t>
            </a:r>
            <a:endParaRPr sz="1400" b="0" i="0" u="none" strike="noStrike" cap="none">
              <a:solidFill>
                <a:srgbClr val="666666"/>
              </a:solidFill>
              <a:latin typeface="Catamaran"/>
              <a:ea typeface="Catamaran"/>
              <a:cs typeface="Catamaran"/>
              <a:sym typeface="Catamaran"/>
            </a:endParaRPr>
          </a:p>
        </p:txBody>
      </p:sp>
      <p:sp>
        <p:nvSpPr>
          <p:cNvPr id="441" name="Google Shape;441;p54"/>
          <p:cNvSpPr txBox="1"/>
          <p:nvPr/>
        </p:nvSpPr>
        <p:spPr>
          <a:xfrm>
            <a:off x="6782200" y="2171188"/>
            <a:ext cx="1827900" cy="44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E06666"/>
                </a:solidFill>
                <a:latin typeface="Catamaran"/>
                <a:ea typeface="Catamaran"/>
                <a:cs typeface="Catamaran"/>
                <a:sym typeface="Catamaran"/>
              </a:rPr>
              <a:t>Déformation</a:t>
            </a:r>
            <a:endParaRPr sz="2000" b="1" i="0" u="none" strike="noStrike" cap="none">
              <a:solidFill>
                <a:srgbClr val="E06666"/>
              </a:solidFill>
              <a:latin typeface="Catamaran"/>
              <a:ea typeface="Catamaran"/>
              <a:cs typeface="Catamaran"/>
              <a:sym typeface="Catamaran"/>
            </a:endParaRPr>
          </a:p>
        </p:txBody>
      </p:sp>
      <p:sp>
        <p:nvSpPr>
          <p:cNvPr id="442" name="Google Shape;442;p54"/>
          <p:cNvSpPr txBox="1"/>
          <p:nvPr/>
        </p:nvSpPr>
        <p:spPr>
          <a:xfrm>
            <a:off x="5084279" y="3762525"/>
            <a:ext cx="756600" cy="62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chemeClr val="accent3"/>
                </a:solidFill>
                <a:latin typeface="Catamaran"/>
                <a:ea typeface="Catamaran"/>
                <a:cs typeface="Catamaran"/>
                <a:sym typeface="Catamaran"/>
              </a:rPr>
              <a:t>Date GNSS</a:t>
            </a:r>
            <a:endParaRPr sz="1400" b="0" i="0" u="none" strike="noStrike" cap="none">
              <a:solidFill>
                <a:schemeClr val="accent3"/>
              </a:solidFill>
              <a:latin typeface="Catamaran"/>
              <a:ea typeface="Catamaran"/>
              <a:cs typeface="Catamaran"/>
              <a:sym typeface="Catamaran"/>
            </a:endParaRPr>
          </a:p>
        </p:txBody>
      </p:sp>
      <p:sp>
        <p:nvSpPr>
          <p:cNvPr id="443" name="Google Shape;443;p54"/>
          <p:cNvSpPr txBox="1"/>
          <p:nvPr/>
        </p:nvSpPr>
        <p:spPr>
          <a:xfrm>
            <a:off x="5672000" y="3762525"/>
            <a:ext cx="75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chemeClr val="accent6"/>
                </a:solidFill>
                <a:latin typeface="Catamaran"/>
                <a:ea typeface="Catamaran"/>
                <a:cs typeface="Catamaran"/>
                <a:sym typeface="Catamaran"/>
              </a:rPr>
              <a:t>Heure GNSS</a:t>
            </a:r>
            <a:endParaRPr sz="1400" b="0" i="0" u="none" strike="noStrike" cap="none">
              <a:solidFill>
                <a:schemeClr val="accent6"/>
              </a:solidFill>
              <a:latin typeface="Catamaran"/>
              <a:ea typeface="Catamaran"/>
              <a:cs typeface="Catamaran"/>
              <a:sym typeface="Catamaran"/>
            </a:endParaRPr>
          </a:p>
        </p:txBody>
      </p:sp>
      <p:sp>
        <p:nvSpPr>
          <p:cNvPr id="444" name="Google Shape;444;p54"/>
          <p:cNvSpPr txBox="1"/>
          <p:nvPr/>
        </p:nvSpPr>
        <p:spPr>
          <a:xfrm>
            <a:off x="7841400" y="3874125"/>
            <a:ext cx="871800" cy="34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chemeClr val="dk2"/>
                </a:solidFill>
                <a:latin typeface="Catamaran"/>
                <a:ea typeface="Catamaran"/>
                <a:cs typeface="Catamaran"/>
                <a:sym typeface="Catamaran"/>
              </a:rPr>
              <a:t>Vitesse</a:t>
            </a:r>
            <a:endParaRPr sz="1400" b="0" i="0" u="none" strike="noStrike" cap="none">
              <a:solidFill>
                <a:schemeClr val="dk2"/>
              </a:solidFill>
              <a:latin typeface="Catamaran"/>
              <a:ea typeface="Catamaran"/>
              <a:cs typeface="Catamaran"/>
              <a:sym typeface="Catamaran"/>
            </a:endParaRPr>
          </a:p>
        </p:txBody>
      </p:sp>
      <p:sp>
        <p:nvSpPr>
          <p:cNvPr id="445" name="Google Shape;445;p54"/>
          <p:cNvSpPr txBox="1"/>
          <p:nvPr/>
        </p:nvSpPr>
        <p:spPr>
          <a:xfrm>
            <a:off x="4701713" y="2038388"/>
            <a:ext cx="1991400" cy="84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chemeClr val="accent1"/>
                </a:solidFill>
                <a:latin typeface="Catamaran"/>
                <a:ea typeface="Catamaran"/>
                <a:cs typeface="Catamaran"/>
                <a:sym typeface="Catamaran"/>
              </a:rPr>
              <a:t>Date et heure du Raspberry</a:t>
            </a:r>
            <a:endParaRPr sz="2000" b="1" i="0" u="none" strike="noStrike" cap="none">
              <a:solidFill>
                <a:schemeClr val="accent1"/>
              </a:solidFill>
              <a:latin typeface="Catamaran"/>
              <a:ea typeface="Catamaran"/>
              <a:cs typeface="Catamaran"/>
              <a:sym typeface="Catamaran"/>
            </a:endParaRPr>
          </a:p>
        </p:txBody>
      </p:sp>
      <p:sp>
        <p:nvSpPr>
          <p:cNvPr id="446" name="Google Shape;446;p54"/>
          <p:cNvSpPr txBox="1"/>
          <p:nvPr/>
        </p:nvSpPr>
        <p:spPr>
          <a:xfrm>
            <a:off x="304250" y="3360350"/>
            <a:ext cx="27795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800"/>
              <a:buFont typeface="Arial"/>
              <a:buNone/>
            </a:pPr>
            <a:r>
              <a:rPr lang="fr" sz="1800" b="0" i="0" u="none" strike="noStrike" cap="none">
                <a:solidFill>
                  <a:schemeClr val="dk2"/>
                </a:solidFill>
                <a:latin typeface="Catamaran"/>
                <a:ea typeface="Catamaran"/>
                <a:cs typeface="Catamaran"/>
                <a:sym typeface="Catamaran"/>
              </a:rPr>
              <a:t>Données issues du GNSS</a:t>
            </a:r>
            <a:endParaRPr sz="1400" b="0" i="0" u="none" strike="noStrike" cap="none">
              <a:solidFill>
                <a:srgbClr val="000000"/>
              </a:solidFill>
              <a:latin typeface="Catamaran"/>
              <a:ea typeface="Catamaran"/>
              <a:cs typeface="Catamaran"/>
              <a:sym typeface="Catamaran"/>
            </a:endParaRPr>
          </a:p>
        </p:txBody>
      </p:sp>
      <p:sp>
        <p:nvSpPr>
          <p:cNvPr id="447" name="Google Shape;447;p54"/>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54"/>
          <p:cNvSpPr txBox="1">
            <a:spLocks noGrp="1"/>
          </p:cNvSpPr>
          <p:nvPr>
            <p:ph type="ctrTitle" idx="4294967295"/>
          </p:nvPr>
        </p:nvSpPr>
        <p:spPr>
          <a:xfrm>
            <a:off x="6266500" y="362550"/>
            <a:ext cx="2525700" cy="796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 JEU DE DONNÉES</a:t>
            </a:r>
            <a:endParaRPr sz="2200" b="1" i="0" u="none" strike="noStrike" cap="none">
              <a:solidFill>
                <a:schemeClr val="lt1"/>
              </a:solidFill>
              <a:latin typeface="Livvic"/>
              <a:ea typeface="Livvic"/>
              <a:cs typeface="Livvic"/>
              <a:sym typeface="Livvic"/>
            </a:endParaRPr>
          </a:p>
        </p:txBody>
      </p:sp>
      <p:sp>
        <p:nvSpPr>
          <p:cNvPr id="449" name="Google Shape;449;p54"/>
          <p:cNvSpPr/>
          <p:nvPr/>
        </p:nvSpPr>
        <p:spPr>
          <a:xfrm>
            <a:off x="6207100" y="3807800"/>
            <a:ext cx="17487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 sz="1600" b="0" i="0" u="none" strike="noStrike" cap="none">
                <a:solidFill>
                  <a:schemeClr val="accent4"/>
                </a:solidFill>
                <a:latin typeface="Catamaran"/>
                <a:ea typeface="Catamaran"/>
                <a:cs typeface="Catamaran"/>
                <a:sym typeface="Catamaran"/>
              </a:rPr>
              <a:t>Coordonnées en WGS 84 </a:t>
            </a:r>
            <a:endParaRPr sz="1600" b="0" i="0" u="none" strike="noStrike" cap="none">
              <a:solidFill>
                <a:schemeClr val="accent4"/>
              </a:solidFill>
              <a:latin typeface="Catamaran"/>
              <a:ea typeface="Catamaran"/>
              <a:cs typeface="Catamaran"/>
              <a:sym typeface="Catamaran"/>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450" name="Google Shape;450;p54"/>
          <p:cNvSpPr txBox="1"/>
          <p:nvPr/>
        </p:nvSpPr>
        <p:spPr>
          <a:xfrm>
            <a:off x="3134063" y="3691838"/>
            <a:ext cx="1991400" cy="84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chemeClr val="accent1"/>
                </a:solidFill>
                <a:latin typeface="Catamaran"/>
                <a:ea typeface="Catamaran"/>
                <a:cs typeface="Catamaran"/>
                <a:sym typeface="Catamaran"/>
              </a:rPr>
              <a:t>Date et heure du Raspberry</a:t>
            </a:r>
            <a:endParaRPr sz="2000" b="1" i="0" u="none" strike="noStrike" cap="none">
              <a:solidFill>
                <a:schemeClr val="accent1"/>
              </a:solidFill>
              <a:latin typeface="Catamaran"/>
              <a:ea typeface="Catamaran"/>
              <a:cs typeface="Catamaran"/>
              <a:sym typeface="Catamaran"/>
            </a:endParaRPr>
          </a:p>
        </p:txBody>
      </p:sp>
      <p:sp>
        <p:nvSpPr>
          <p:cNvPr id="451" name="Google Shape;451;p54"/>
          <p:cNvSpPr txBox="1">
            <a:spLocks noGrp="1"/>
          </p:cNvSpPr>
          <p:nvPr>
            <p:ph type="title" idx="4294967295"/>
          </p:nvPr>
        </p:nvSpPr>
        <p:spPr>
          <a:xfrm>
            <a:off x="7028975" y="272100"/>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2900">
                <a:solidFill>
                  <a:schemeClr val="lt1"/>
                </a:solidFill>
              </a:rPr>
              <a:t>02.</a:t>
            </a:r>
            <a:endParaRPr sz="2900">
              <a:solidFill>
                <a:schemeClr val="lt1"/>
              </a:solidFill>
            </a:endParaRPr>
          </a:p>
        </p:txBody>
      </p:sp>
      <p:sp>
        <p:nvSpPr>
          <p:cNvPr id="452" name="Google Shape;452;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55"/>
          <p:cNvPicPr preferRelativeResize="0"/>
          <p:nvPr/>
        </p:nvPicPr>
        <p:blipFill rotWithShape="1">
          <a:blip r:embed="rId3">
            <a:alphaModFix/>
          </a:blip>
          <a:srcRect/>
          <a:stretch/>
        </p:blipFill>
        <p:spPr>
          <a:xfrm>
            <a:off x="5429550" y="1088700"/>
            <a:ext cx="2649676" cy="3904926"/>
          </a:xfrm>
          <a:prstGeom prst="rect">
            <a:avLst/>
          </a:prstGeom>
          <a:noFill/>
          <a:ln>
            <a:noFill/>
          </a:ln>
        </p:spPr>
      </p:pic>
      <p:pic>
        <p:nvPicPr>
          <p:cNvPr id="458" name="Google Shape;458;p55"/>
          <p:cNvPicPr preferRelativeResize="0"/>
          <p:nvPr/>
        </p:nvPicPr>
        <p:blipFill rotWithShape="1">
          <a:blip r:embed="rId4">
            <a:alphaModFix/>
          </a:blip>
          <a:srcRect/>
          <a:stretch/>
        </p:blipFill>
        <p:spPr>
          <a:xfrm>
            <a:off x="176600" y="110158"/>
            <a:ext cx="2723100" cy="4017242"/>
          </a:xfrm>
          <a:prstGeom prst="rect">
            <a:avLst/>
          </a:prstGeom>
          <a:noFill/>
          <a:ln>
            <a:noFill/>
          </a:ln>
        </p:spPr>
      </p:pic>
      <p:sp>
        <p:nvSpPr>
          <p:cNvPr id="459" name="Google Shape;459;p55"/>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55"/>
          <p:cNvSpPr txBox="1">
            <a:spLocks noGrp="1"/>
          </p:cNvSpPr>
          <p:nvPr>
            <p:ph type="ctrTitle" idx="4294967295"/>
          </p:nvPr>
        </p:nvSpPr>
        <p:spPr>
          <a:xfrm>
            <a:off x="6266500" y="368675"/>
            <a:ext cx="2525700" cy="82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  JEU DE DONNÉES</a:t>
            </a:r>
            <a:endParaRPr sz="2200" b="1" i="0" u="none" strike="noStrike" cap="none">
              <a:solidFill>
                <a:schemeClr val="lt1"/>
              </a:solidFill>
              <a:latin typeface="Livvic"/>
              <a:ea typeface="Livvic"/>
              <a:cs typeface="Livvic"/>
              <a:sym typeface="Livvic"/>
            </a:endParaRPr>
          </a:p>
        </p:txBody>
      </p:sp>
      <p:sp>
        <p:nvSpPr>
          <p:cNvPr id="461" name="Google Shape;461;p55"/>
          <p:cNvSpPr/>
          <p:nvPr/>
        </p:nvSpPr>
        <p:spPr>
          <a:xfrm>
            <a:off x="2624550" y="724950"/>
            <a:ext cx="1122600" cy="1229100"/>
          </a:xfrm>
          <a:prstGeom prst="rect">
            <a:avLst/>
          </a:prstGeom>
          <a:solidFill>
            <a:srgbClr val="387771">
              <a:alpha val="6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55"/>
          <p:cNvSpPr txBox="1"/>
          <p:nvPr/>
        </p:nvSpPr>
        <p:spPr>
          <a:xfrm>
            <a:off x="2624550" y="926700"/>
            <a:ext cx="1122600" cy="82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 sz="1300" b="0" i="0" u="none" strike="noStrike" cap="none">
                <a:solidFill>
                  <a:srgbClr val="FFFFFF"/>
                </a:solidFill>
                <a:latin typeface="Catamaran Thin"/>
                <a:ea typeface="Catamaran Thin"/>
                <a:cs typeface="Catamaran Thin"/>
                <a:sym typeface="Catamaran Thin"/>
              </a:rPr>
              <a:t>Parcellaire du Domaine du Chapitre</a:t>
            </a:r>
            <a:endParaRPr sz="1300" b="0" i="0" u="none" strike="noStrike" cap="none">
              <a:solidFill>
                <a:srgbClr val="FFFFFF"/>
              </a:solidFill>
              <a:latin typeface="Catamaran Thin"/>
              <a:ea typeface="Catamaran Thin"/>
              <a:cs typeface="Catamaran Thin"/>
              <a:sym typeface="Catamaran Thin"/>
            </a:endParaRPr>
          </a:p>
        </p:txBody>
      </p:sp>
      <p:sp>
        <p:nvSpPr>
          <p:cNvPr id="463" name="Google Shape;463;p55"/>
          <p:cNvSpPr/>
          <p:nvPr/>
        </p:nvSpPr>
        <p:spPr>
          <a:xfrm>
            <a:off x="7669550" y="2365850"/>
            <a:ext cx="1474500" cy="1229100"/>
          </a:xfrm>
          <a:prstGeom prst="rect">
            <a:avLst/>
          </a:prstGeom>
          <a:solidFill>
            <a:srgbClr val="387771">
              <a:alpha val="6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55"/>
          <p:cNvSpPr txBox="1"/>
          <p:nvPr/>
        </p:nvSpPr>
        <p:spPr>
          <a:xfrm>
            <a:off x="7669550" y="2678600"/>
            <a:ext cx="1474500" cy="6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 sz="1300" b="0" i="0" u="none" strike="noStrike" cap="none">
                <a:solidFill>
                  <a:srgbClr val="FFFFFF"/>
                </a:solidFill>
                <a:latin typeface="Catamaran Thin"/>
                <a:ea typeface="Catamaran Thin"/>
                <a:cs typeface="Catamaran Thin"/>
                <a:sym typeface="Catamaran Thin"/>
              </a:rPr>
              <a:t>Cartes de résistivité GeoCarta (3 voies)</a:t>
            </a:r>
            <a:endParaRPr sz="1300" b="0" i="0" u="none" strike="noStrike" cap="none">
              <a:solidFill>
                <a:srgbClr val="FFFFFF"/>
              </a:solidFill>
              <a:latin typeface="Catamaran Thin"/>
              <a:ea typeface="Catamaran Thin"/>
              <a:cs typeface="Catamaran Thin"/>
              <a:sym typeface="Catamaran Thin"/>
            </a:endParaRPr>
          </a:p>
        </p:txBody>
      </p:sp>
      <p:sp>
        <p:nvSpPr>
          <p:cNvPr id="465" name="Google Shape;465;p55"/>
          <p:cNvSpPr txBox="1">
            <a:spLocks noGrp="1"/>
          </p:cNvSpPr>
          <p:nvPr>
            <p:ph type="title" idx="4294967295"/>
          </p:nvPr>
        </p:nvSpPr>
        <p:spPr>
          <a:xfrm>
            <a:off x="7028975" y="272100"/>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2900">
                <a:solidFill>
                  <a:schemeClr val="lt1"/>
                </a:solidFill>
              </a:rPr>
              <a:t>02.</a:t>
            </a:r>
            <a:endParaRPr sz="2900">
              <a:solidFill>
                <a:schemeClr val="lt1"/>
              </a:solidFill>
            </a:endParaRPr>
          </a:p>
        </p:txBody>
      </p:sp>
      <p:sp>
        <p:nvSpPr>
          <p:cNvPr id="466" name="Google Shape;466;p55"/>
          <p:cNvSpPr/>
          <p:nvPr/>
        </p:nvSpPr>
        <p:spPr>
          <a:xfrm>
            <a:off x="505950" y="615125"/>
            <a:ext cx="409500" cy="378000"/>
          </a:xfrm>
          <a:prstGeom prst="ellipse">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5"/>
          <p:cNvSpPr/>
          <p:nvPr/>
        </p:nvSpPr>
        <p:spPr>
          <a:xfrm>
            <a:off x="5570900" y="1239900"/>
            <a:ext cx="409500" cy="378000"/>
          </a:xfrm>
          <a:prstGeom prst="ellipse">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56"/>
          <p:cNvSpPr txBox="1">
            <a:spLocks noGrp="1"/>
          </p:cNvSpPr>
          <p:nvPr>
            <p:ph type="ctrTitle"/>
          </p:nvPr>
        </p:nvSpPr>
        <p:spPr>
          <a:xfrm>
            <a:off x="133151" y="2570400"/>
            <a:ext cx="3091900" cy="42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r>
              <a:rPr lang="fr" sz="4400">
                <a:solidFill>
                  <a:schemeClr val="lt1"/>
                </a:solidFill>
              </a:rPr>
              <a:t>MÉTHODOLOGIES</a:t>
            </a:r>
            <a:endParaRPr/>
          </a:p>
        </p:txBody>
      </p:sp>
      <p:sp>
        <p:nvSpPr>
          <p:cNvPr id="475" name="Google Shape;475;p56"/>
          <p:cNvSpPr txBox="1">
            <a:spLocks noGrp="1"/>
          </p:cNvSpPr>
          <p:nvPr>
            <p:ph type="title" idx="2"/>
          </p:nvPr>
        </p:nvSpPr>
        <p:spPr>
          <a:xfrm>
            <a:off x="1083654" y="979997"/>
            <a:ext cx="1500057" cy="90196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 sz="4400">
                <a:solidFill>
                  <a:schemeClr val="lt1"/>
                </a:solidFill>
              </a:rPr>
              <a:t>03.</a:t>
            </a:r>
            <a:endParaRPr sz="4400">
              <a:solidFill>
                <a:schemeClr val="lt1"/>
              </a:solidFill>
            </a:endParaRPr>
          </a:p>
        </p:txBody>
      </p:sp>
      <p:pic>
        <p:nvPicPr>
          <p:cNvPr id="476" name="Google Shape;476;p56" descr="Une image contenant arbre, extérieur, ciel, herbe&#10;&#10;Description générée automatiquement"/>
          <p:cNvPicPr preferRelativeResize="0"/>
          <p:nvPr/>
        </p:nvPicPr>
        <p:blipFill rotWithShape="1">
          <a:blip r:embed="rId3">
            <a:alphaModFix/>
          </a:blip>
          <a:srcRect r="35270"/>
          <a:stretch/>
        </p:blipFill>
        <p:spPr>
          <a:xfrm>
            <a:off x="3225051" y="-2700"/>
            <a:ext cx="5918900" cy="5143500"/>
          </a:xfrm>
          <a:prstGeom prst="rect">
            <a:avLst/>
          </a:prstGeom>
          <a:noFill/>
          <a:ln>
            <a:noFill/>
          </a:ln>
        </p:spPr>
      </p:pic>
      <p:sp>
        <p:nvSpPr>
          <p:cNvPr id="477" name="Google Shape;477;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7"/>
          <p:cNvSpPr/>
          <p:nvPr/>
        </p:nvSpPr>
        <p:spPr>
          <a:xfrm>
            <a:off x="0" y="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57"/>
          <p:cNvSpPr/>
          <p:nvPr/>
        </p:nvSpPr>
        <p:spPr>
          <a:xfrm>
            <a:off x="2480700" y="0"/>
            <a:ext cx="2480700" cy="171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57"/>
          <p:cNvSpPr txBox="1">
            <a:spLocks noGrp="1"/>
          </p:cNvSpPr>
          <p:nvPr>
            <p:ph type="ctrTitle" idx="2"/>
          </p:nvPr>
        </p:nvSpPr>
        <p:spPr>
          <a:xfrm>
            <a:off x="2682447" y="534450"/>
            <a:ext cx="20772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solidFill>
                  <a:schemeClr val="lt1"/>
                </a:solidFill>
              </a:rPr>
              <a:t>NETTOYAGE du JEU DE DONNÉES</a:t>
            </a:r>
            <a:endParaRPr sz="1400">
              <a:solidFill>
                <a:schemeClr val="lt1"/>
              </a:solidFill>
            </a:endParaRPr>
          </a:p>
        </p:txBody>
      </p:sp>
      <p:sp>
        <p:nvSpPr>
          <p:cNvPr id="485" name="Google Shape;485;p57"/>
          <p:cNvSpPr txBox="1">
            <a:spLocks noGrp="1"/>
          </p:cNvSpPr>
          <p:nvPr>
            <p:ph type="ctrTitle"/>
          </p:nvPr>
        </p:nvSpPr>
        <p:spPr>
          <a:xfrm>
            <a:off x="361625" y="459150"/>
            <a:ext cx="1755300" cy="79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t>FAMILIARISATION avec le JEU DE DONNÉES</a:t>
            </a:r>
            <a:endParaRPr sz="1400">
              <a:solidFill>
                <a:schemeClr val="dk1"/>
              </a:solidFill>
            </a:endParaRPr>
          </a:p>
        </p:txBody>
      </p:sp>
      <p:sp>
        <p:nvSpPr>
          <p:cNvPr id="486" name="Google Shape;486;p57"/>
          <p:cNvSpPr txBox="1"/>
          <p:nvPr/>
        </p:nvSpPr>
        <p:spPr>
          <a:xfrm>
            <a:off x="1033200" y="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Livvic"/>
                <a:ea typeface="Livvic"/>
                <a:cs typeface="Livvic"/>
                <a:sym typeface="Livvic"/>
              </a:rPr>
              <a:t>A.</a:t>
            </a:r>
            <a:endParaRPr sz="1800" b="1" i="0" u="none" strike="noStrike" cap="none">
              <a:solidFill>
                <a:schemeClr val="dk1"/>
              </a:solidFill>
              <a:latin typeface="Livvic"/>
              <a:ea typeface="Livvic"/>
              <a:cs typeface="Livvic"/>
              <a:sym typeface="Livvic"/>
            </a:endParaRPr>
          </a:p>
        </p:txBody>
      </p:sp>
      <p:sp>
        <p:nvSpPr>
          <p:cNvPr id="487" name="Google Shape;487;p57"/>
          <p:cNvSpPr txBox="1"/>
          <p:nvPr/>
        </p:nvSpPr>
        <p:spPr>
          <a:xfrm>
            <a:off x="3513900" y="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Livvic"/>
                <a:ea typeface="Livvic"/>
                <a:cs typeface="Livvic"/>
                <a:sym typeface="Livvic"/>
              </a:rPr>
              <a:t>B.</a:t>
            </a:r>
            <a:endParaRPr sz="1800" b="1" i="0" u="none" strike="noStrike" cap="none">
              <a:solidFill>
                <a:srgbClr val="FFFFFF"/>
              </a:solidFill>
              <a:latin typeface="Livvic"/>
              <a:ea typeface="Livvic"/>
              <a:cs typeface="Livvic"/>
              <a:sym typeface="Livvic"/>
            </a:endParaRPr>
          </a:p>
        </p:txBody>
      </p:sp>
      <p:sp>
        <p:nvSpPr>
          <p:cNvPr id="488" name="Google Shape;488;p57"/>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57"/>
          <p:cNvSpPr txBox="1">
            <a:spLocks noGrp="1"/>
          </p:cNvSpPr>
          <p:nvPr>
            <p:ph type="ctrTitle" idx="2"/>
          </p:nvPr>
        </p:nvSpPr>
        <p:spPr>
          <a:xfrm>
            <a:off x="6167800" y="235325"/>
            <a:ext cx="2723100" cy="1092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MÉTHODOLOGIES</a:t>
            </a:r>
            <a:endParaRPr sz="2200">
              <a:solidFill>
                <a:schemeClr val="lt1"/>
              </a:solidFill>
            </a:endParaRPr>
          </a:p>
        </p:txBody>
      </p:sp>
      <p:sp>
        <p:nvSpPr>
          <p:cNvPr id="490" name="Google Shape;490;p57"/>
          <p:cNvSpPr txBox="1">
            <a:spLocks noGrp="1"/>
          </p:cNvSpPr>
          <p:nvPr>
            <p:ph type="title" idx="4294967295"/>
          </p:nvPr>
        </p:nvSpPr>
        <p:spPr>
          <a:xfrm>
            <a:off x="8219950" y="137600"/>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2900">
                <a:solidFill>
                  <a:schemeClr val="lt1"/>
                </a:solidFill>
              </a:rPr>
              <a:t>03.</a:t>
            </a:r>
            <a:endParaRPr sz="2900">
              <a:solidFill>
                <a:schemeClr val="lt1"/>
              </a:solidFill>
            </a:endParaRPr>
          </a:p>
        </p:txBody>
      </p:sp>
      <p:sp>
        <p:nvSpPr>
          <p:cNvPr id="491" name="Google Shape;491;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8"/>
          <p:cNvSpPr/>
          <p:nvPr/>
        </p:nvSpPr>
        <p:spPr>
          <a:xfrm>
            <a:off x="0" y="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58"/>
          <p:cNvSpPr/>
          <p:nvPr/>
        </p:nvSpPr>
        <p:spPr>
          <a:xfrm>
            <a:off x="2480700" y="0"/>
            <a:ext cx="2480700" cy="171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accent3"/>
              </a:highlight>
              <a:latin typeface="Arial"/>
              <a:ea typeface="Arial"/>
              <a:cs typeface="Arial"/>
              <a:sym typeface="Arial"/>
            </a:endParaRPr>
          </a:p>
        </p:txBody>
      </p:sp>
      <p:sp>
        <p:nvSpPr>
          <p:cNvPr id="498" name="Google Shape;498;p58"/>
          <p:cNvSpPr txBox="1">
            <a:spLocks noGrp="1"/>
          </p:cNvSpPr>
          <p:nvPr>
            <p:ph type="ctrTitle" idx="2"/>
          </p:nvPr>
        </p:nvSpPr>
        <p:spPr>
          <a:xfrm>
            <a:off x="2682447" y="534450"/>
            <a:ext cx="20772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solidFill>
                  <a:schemeClr val="lt1"/>
                </a:solidFill>
              </a:rPr>
              <a:t>NETTOYAGE du JEU DE DONNÉES</a:t>
            </a:r>
            <a:endParaRPr sz="1400">
              <a:solidFill>
                <a:schemeClr val="lt1"/>
              </a:solidFill>
            </a:endParaRPr>
          </a:p>
        </p:txBody>
      </p:sp>
      <p:sp>
        <p:nvSpPr>
          <p:cNvPr id="499" name="Google Shape;499;p58"/>
          <p:cNvSpPr txBox="1">
            <a:spLocks noGrp="1"/>
          </p:cNvSpPr>
          <p:nvPr>
            <p:ph type="ctrTitle"/>
          </p:nvPr>
        </p:nvSpPr>
        <p:spPr>
          <a:xfrm>
            <a:off x="361625" y="459150"/>
            <a:ext cx="1755300" cy="79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t>FAMILIARISATION avec le JEU DE DONNÉES</a:t>
            </a:r>
            <a:endParaRPr sz="1400">
              <a:solidFill>
                <a:schemeClr val="dk1"/>
              </a:solidFill>
            </a:endParaRPr>
          </a:p>
        </p:txBody>
      </p:sp>
      <p:sp>
        <p:nvSpPr>
          <p:cNvPr id="500" name="Google Shape;500;p58"/>
          <p:cNvSpPr/>
          <p:nvPr/>
        </p:nvSpPr>
        <p:spPr>
          <a:xfrm>
            <a:off x="0" y="1714950"/>
            <a:ext cx="2480700" cy="171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58"/>
          <p:cNvSpPr/>
          <p:nvPr/>
        </p:nvSpPr>
        <p:spPr>
          <a:xfrm>
            <a:off x="-1075" y="342990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58"/>
          <p:cNvSpPr txBox="1">
            <a:spLocks noGrp="1"/>
          </p:cNvSpPr>
          <p:nvPr>
            <p:ph type="ctrTitle" idx="2"/>
          </p:nvPr>
        </p:nvSpPr>
        <p:spPr>
          <a:xfrm>
            <a:off x="200675" y="2055750"/>
            <a:ext cx="2077200" cy="1032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solidFill>
                  <a:schemeClr val="lt1"/>
                </a:solidFill>
              </a:rPr>
              <a:t>ISOLEMENT et PREPARATION des DONNEES ROUTES et PARCELLES</a:t>
            </a:r>
            <a:endParaRPr sz="1400">
              <a:solidFill>
                <a:schemeClr val="lt1"/>
              </a:solidFill>
            </a:endParaRPr>
          </a:p>
        </p:txBody>
      </p:sp>
      <p:sp>
        <p:nvSpPr>
          <p:cNvPr id="503" name="Google Shape;503;p58"/>
          <p:cNvSpPr txBox="1"/>
          <p:nvPr/>
        </p:nvSpPr>
        <p:spPr>
          <a:xfrm>
            <a:off x="1033200" y="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Livvic"/>
                <a:ea typeface="Livvic"/>
                <a:cs typeface="Livvic"/>
                <a:sym typeface="Livvic"/>
              </a:rPr>
              <a:t>A.</a:t>
            </a:r>
            <a:endParaRPr sz="1800" b="1" i="0" u="none" strike="noStrike" cap="none">
              <a:solidFill>
                <a:schemeClr val="dk1"/>
              </a:solidFill>
              <a:latin typeface="Livvic"/>
              <a:ea typeface="Livvic"/>
              <a:cs typeface="Livvic"/>
              <a:sym typeface="Livvic"/>
            </a:endParaRPr>
          </a:p>
        </p:txBody>
      </p:sp>
      <p:sp>
        <p:nvSpPr>
          <p:cNvPr id="504" name="Google Shape;504;p58"/>
          <p:cNvSpPr txBox="1"/>
          <p:nvPr/>
        </p:nvSpPr>
        <p:spPr>
          <a:xfrm>
            <a:off x="3513900" y="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Livvic"/>
                <a:ea typeface="Livvic"/>
                <a:cs typeface="Livvic"/>
                <a:sym typeface="Livvic"/>
              </a:rPr>
              <a:t>B.</a:t>
            </a:r>
            <a:endParaRPr sz="1800" b="1" i="0" u="none" strike="noStrike" cap="none">
              <a:solidFill>
                <a:srgbClr val="FFFFFF"/>
              </a:solidFill>
              <a:latin typeface="Livvic"/>
              <a:ea typeface="Livvic"/>
              <a:cs typeface="Livvic"/>
              <a:sym typeface="Livvic"/>
            </a:endParaRPr>
          </a:p>
        </p:txBody>
      </p:sp>
      <p:sp>
        <p:nvSpPr>
          <p:cNvPr id="505" name="Google Shape;505;p58"/>
          <p:cNvSpPr txBox="1"/>
          <p:nvPr/>
        </p:nvSpPr>
        <p:spPr>
          <a:xfrm>
            <a:off x="1032125" y="171495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Livvic"/>
                <a:ea typeface="Livvic"/>
                <a:cs typeface="Livvic"/>
                <a:sym typeface="Livvic"/>
              </a:rPr>
              <a:t>C.</a:t>
            </a:r>
            <a:endParaRPr sz="1800" b="1" i="0" u="none" strike="noStrike" cap="none">
              <a:solidFill>
                <a:srgbClr val="FFFFFF"/>
              </a:solidFill>
              <a:latin typeface="Livvic"/>
              <a:ea typeface="Livvic"/>
              <a:cs typeface="Livvic"/>
              <a:sym typeface="Livvic"/>
            </a:endParaRPr>
          </a:p>
        </p:txBody>
      </p:sp>
      <p:sp>
        <p:nvSpPr>
          <p:cNvPr id="506" name="Google Shape;506;p58"/>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58"/>
          <p:cNvSpPr txBox="1">
            <a:spLocks noGrp="1"/>
          </p:cNvSpPr>
          <p:nvPr>
            <p:ph type="ctrTitle" idx="2"/>
          </p:nvPr>
        </p:nvSpPr>
        <p:spPr>
          <a:xfrm>
            <a:off x="6167800" y="235325"/>
            <a:ext cx="2723100" cy="1092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MÉTHODOLOGIES</a:t>
            </a:r>
            <a:endParaRPr sz="2200">
              <a:solidFill>
                <a:schemeClr val="lt1"/>
              </a:solidFill>
            </a:endParaRPr>
          </a:p>
        </p:txBody>
      </p:sp>
      <p:sp>
        <p:nvSpPr>
          <p:cNvPr id="508" name="Google Shape;508;p58"/>
          <p:cNvSpPr txBox="1">
            <a:spLocks noGrp="1"/>
          </p:cNvSpPr>
          <p:nvPr>
            <p:ph type="title" idx="4294967295"/>
          </p:nvPr>
        </p:nvSpPr>
        <p:spPr>
          <a:xfrm>
            <a:off x="8219950" y="137600"/>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2900">
                <a:solidFill>
                  <a:schemeClr val="lt1"/>
                </a:solidFill>
              </a:rPr>
              <a:t>03.</a:t>
            </a:r>
            <a:endParaRPr sz="2900">
              <a:solidFill>
                <a:schemeClr val="lt1"/>
              </a:solidFill>
            </a:endParaRPr>
          </a:p>
        </p:txBody>
      </p:sp>
      <p:sp>
        <p:nvSpPr>
          <p:cNvPr id="509" name="Google Shape;509;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59"/>
          <p:cNvPicPr preferRelativeResize="0"/>
          <p:nvPr/>
        </p:nvPicPr>
        <p:blipFill rotWithShape="1">
          <a:blip r:embed="rId3">
            <a:alphaModFix/>
          </a:blip>
          <a:srcRect/>
          <a:stretch/>
        </p:blipFill>
        <p:spPr>
          <a:xfrm>
            <a:off x="303425" y="1175821"/>
            <a:ext cx="2813300" cy="3356800"/>
          </a:xfrm>
          <a:prstGeom prst="rect">
            <a:avLst/>
          </a:prstGeom>
          <a:noFill/>
          <a:ln>
            <a:noFill/>
          </a:ln>
        </p:spPr>
      </p:pic>
      <p:sp>
        <p:nvSpPr>
          <p:cNvPr id="515" name="Google Shape;515;p59"/>
          <p:cNvSpPr/>
          <p:nvPr/>
        </p:nvSpPr>
        <p:spPr>
          <a:xfrm rot="-5400000">
            <a:off x="6983200" y="-580075"/>
            <a:ext cx="1092300" cy="272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59"/>
          <p:cNvSpPr txBox="1">
            <a:spLocks noGrp="1"/>
          </p:cNvSpPr>
          <p:nvPr>
            <p:ph type="ctrTitle" idx="4294967295"/>
          </p:nvPr>
        </p:nvSpPr>
        <p:spPr>
          <a:xfrm>
            <a:off x="6167800" y="235325"/>
            <a:ext cx="2723100" cy="109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ISOLEMENT et PREPARATION des DONNEES</a:t>
            </a:r>
            <a:endParaRPr sz="2200" b="1" i="0" u="none" strike="noStrike" cap="none">
              <a:solidFill>
                <a:schemeClr val="lt1"/>
              </a:solidFill>
              <a:latin typeface="Livvic"/>
              <a:ea typeface="Livvic"/>
              <a:cs typeface="Livvic"/>
              <a:sym typeface="Livvic"/>
            </a:endParaRPr>
          </a:p>
        </p:txBody>
      </p:sp>
      <p:sp>
        <p:nvSpPr>
          <p:cNvPr id="517" name="Google Shape;517;p59"/>
          <p:cNvSpPr txBox="1"/>
          <p:nvPr/>
        </p:nvSpPr>
        <p:spPr>
          <a:xfrm>
            <a:off x="6167800" y="169000"/>
            <a:ext cx="579900" cy="55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Livvic"/>
                <a:ea typeface="Livvic"/>
                <a:cs typeface="Livvic"/>
                <a:sym typeface="Livvic"/>
              </a:rPr>
              <a:t>C.</a:t>
            </a:r>
            <a:endParaRPr sz="2000" b="1" i="0" u="none" strike="noStrike" cap="none">
              <a:solidFill>
                <a:srgbClr val="FFFFFF"/>
              </a:solidFill>
              <a:latin typeface="Livvic"/>
              <a:ea typeface="Livvic"/>
              <a:cs typeface="Livvic"/>
              <a:sym typeface="Livvic"/>
            </a:endParaRPr>
          </a:p>
        </p:txBody>
      </p:sp>
      <p:sp>
        <p:nvSpPr>
          <p:cNvPr id="518" name="Google Shape;518;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60"/>
          <p:cNvPicPr preferRelativeResize="0"/>
          <p:nvPr/>
        </p:nvPicPr>
        <p:blipFill rotWithShape="1">
          <a:blip r:embed="rId3">
            <a:alphaModFix/>
          </a:blip>
          <a:srcRect/>
          <a:stretch/>
        </p:blipFill>
        <p:spPr>
          <a:xfrm>
            <a:off x="311700" y="1184096"/>
            <a:ext cx="2813300" cy="3356800"/>
          </a:xfrm>
          <a:prstGeom prst="rect">
            <a:avLst/>
          </a:prstGeom>
          <a:noFill/>
          <a:ln>
            <a:noFill/>
          </a:ln>
        </p:spPr>
      </p:pic>
      <p:sp>
        <p:nvSpPr>
          <p:cNvPr id="524" name="Google Shape;524;p60"/>
          <p:cNvSpPr txBox="1"/>
          <p:nvPr/>
        </p:nvSpPr>
        <p:spPr>
          <a:xfrm>
            <a:off x="3331125" y="1260300"/>
            <a:ext cx="1377000" cy="143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1" u="none" strike="noStrike" cap="none">
                <a:solidFill>
                  <a:srgbClr val="999999"/>
                </a:solidFill>
                <a:latin typeface="Catamaran"/>
                <a:ea typeface="Catamaran"/>
                <a:cs typeface="Catamaran"/>
                <a:sym typeface="Catamaran"/>
              </a:rPr>
              <a:t>division en 2 nouveaux jeux et nettoyage des valeurs aberrantes</a:t>
            </a:r>
            <a:endParaRPr sz="1400" b="0" i="1" u="none" strike="noStrike" cap="none">
              <a:solidFill>
                <a:srgbClr val="999999"/>
              </a:solidFill>
              <a:latin typeface="Catamaran"/>
              <a:ea typeface="Catamaran"/>
              <a:cs typeface="Catamaran"/>
              <a:sym typeface="Catamaran"/>
            </a:endParaRPr>
          </a:p>
        </p:txBody>
      </p:sp>
      <p:pic>
        <p:nvPicPr>
          <p:cNvPr id="525" name="Google Shape;525;p60"/>
          <p:cNvPicPr preferRelativeResize="0"/>
          <p:nvPr/>
        </p:nvPicPr>
        <p:blipFill rotWithShape="1">
          <a:blip r:embed="rId4">
            <a:alphaModFix/>
          </a:blip>
          <a:srcRect/>
          <a:stretch/>
        </p:blipFill>
        <p:spPr>
          <a:xfrm>
            <a:off x="5106501" y="1339151"/>
            <a:ext cx="2173250" cy="1768675"/>
          </a:xfrm>
          <a:prstGeom prst="rect">
            <a:avLst/>
          </a:prstGeom>
          <a:noFill/>
          <a:ln>
            <a:noFill/>
          </a:ln>
        </p:spPr>
      </p:pic>
      <p:sp>
        <p:nvSpPr>
          <p:cNvPr id="526" name="Google Shape;526;p60"/>
          <p:cNvSpPr txBox="1"/>
          <p:nvPr/>
        </p:nvSpPr>
        <p:spPr>
          <a:xfrm>
            <a:off x="7279850" y="1883275"/>
            <a:ext cx="1711200" cy="68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a:ea typeface="Catamaran"/>
                <a:cs typeface="Catamaran"/>
                <a:sym typeface="Catamaran"/>
              </a:rPr>
              <a:t>Création d’un CSV parcelles</a:t>
            </a:r>
            <a:endParaRPr sz="1400" b="0" i="0" u="none" strike="noStrike" cap="none">
              <a:solidFill>
                <a:srgbClr val="000000"/>
              </a:solidFill>
              <a:latin typeface="Catamaran"/>
              <a:ea typeface="Catamaran"/>
              <a:cs typeface="Catamaran"/>
              <a:sym typeface="Catamaran"/>
            </a:endParaRPr>
          </a:p>
        </p:txBody>
      </p:sp>
      <p:cxnSp>
        <p:nvCxnSpPr>
          <p:cNvPr id="527" name="Google Shape;527;p60"/>
          <p:cNvCxnSpPr>
            <a:stCxn id="523" idx="3"/>
            <a:endCxn id="525" idx="1"/>
          </p:cNvCxnSpPr>
          <p:nvPr/>
        </p:nvCxnSpPr>
        <p:spPr>
          <a:xfrm rot="10800000" flipH="1">
            <a:off x="3125000" y="2223496"/>
            <a:ext cx="1981500" cy="639000"/>
          </a:xfrm>
          <a:prstGeom prst="straightConnector1">
            <a:avLst/>
          </a:prstGeom>
          <a:noFill/>
          <a:ln w="38100" cap="flat" cmpd="sng">
            <a:solidFill>
              <a:schemeClr val="accent1"/>
            </a:solidFill>
            <a:prstDash val="solid"/>
            <a:round/>
            <a:headEnd type="none" w="sm" len="sm"/>
            <a:tailEnd type="stealth" w="med" len="med"/>
          </a:ln>
        </p:spPr>
      </p:cxnSp>
      <p:sp>
        <p:nvSpPr>
          <p:cNvPr id="528" name="Google Shape;528;p60"/>
          <p:cNvSpPr/>
          <p:nvPr/>
        </p:nvSpPr>
        <p:spPr>
          <a:xfrm rot="-5400000">
            <a:off x="6983200" y="-580075"/>
            <a:ext cx="1092300" cy="272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60"/>
          <p:cNvSpPr txBox="1">
            <a:spLocks noGrp="1"/>
          </p:cNvSpPr>
          <p:nvPr>
            <p:ph type="ctrTitle" idx="4294967295"/>
          </p:nvPr>
        </p:nvSpPr>
        <p:spPr>
          <a:xfrm>
            <a:off x="6167800" y="235325"/>
            <a:ext cx="2723100" cy="109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ISOLEMENT et PREPARATION des DONNEES</a:t>
            </a:r>
            <a:endParaRPr sz="2200" b="1" i="0" u="none" strike="noStrike" cap="none">
              <a:solidFill>
                <a:schemeClr val="lt1"/>
              </a:solidFill>
              <a:latin typeface="Livvic"/>
              <a:ea typeface="Livvic"/>
              <a:cs typeface="Livvic"/>
              <a:sym typeface="Livvic"/>
            </a:endParaRPr>
          </a:p>
        </p:txBody>
      </p:sp>
      <p:sp>
        <p:nvSpPr>
          <p:cNvPr id="530" name="Google Shape;530;p60"/>
          <p:cNvSpPr txBox="1"/>
          <p:nvPr/>
        </p:nvSpPr>
        <p:spPr>
          <a:xfrm>
            <a:off x="6167800" y="169000"/>
            <a:ext cx="579900" cy="55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Livvic"/>
                <a:ea typeface="Livvic"/>
                <a:cs typeface="Livvic"/>
                <a:sym typeface="Livvic"/>
              </a:rPr>
              <a:t>C.</a:t>
            </a:r>
            <a:endParaRPr sz="2000" b="1" i="0" u="none" strike="noStrike" cap="none">
              <a:solidFill>
                <a:srgbClr val="FFFFFF"/>
              </a:solidFill>
              <a:latin typeface="Livvic"/>
              <a:ea typeface="Livvic"/>
              <a:cs typeface="Livvic"/>
              <a:sym typeface="Livvic"/>
            </a:endParaRPr>
          </a:p>
        </p:txBody>
      </p:sp>
      <p:sp>
        <p:nvSpPr>
          <p:cNvPr id="531" name="Google Shape;531;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61"/>
          <p:cNvPicPr preferRelativeResize="0"/>
          <p:nvPr/>
        </p:nvPicPr>
        <p:blipFill rotWithShape="1">
          <a:blip r:embed="rId3">
            <a:alphaModFix/>
          </a:blip>
          <a:srcRect/>
          <a:stretch/>
        </p:blipFill>
        <p:spPr>
          <a:xfrm>
            <a:off x="311700" y="1160921"/>
            <a:ext cx="2813300" cy="3356800"/>
          </a:xfrm>
          <a:prstGeom prst="rect">
            <a:avLst/>
          </a:prstGeom>
          <a:noFill/>
          <a:ln>
            <a:noFill/>
          </a:ln>
        </p:spPr>
      </p:pic>
      <p:pic>
        <p:nvPicPr>
          <p:cNvPr id="537" name="Google Shape;537;p61"/>
          <p:cNvPicPr preferRelativeResize="0"/>
          <p:nvPr/>
        </p:nvPicPr>
        <p:blipFill rotWithShape="1">
          <a:blip r:embed="rId4">
            <a:alphaModFix/>
          </a:blip>
          <a:srcRect t="7885"/>
          <a:stretch/>
        </p:blipFill>
        <p:spPr>
          <a:xfrm>
            <a:off x="5106500" y="3107824"/>
            <a:ext cx="2173250" cy="1944100"/>
          </a:xfrm>
          <a:prstGeom prst="rect">
            <a:avLst/>
          </a:prstGeom>
          <a:noFill/>
          <a:ln>
            <a:noFill/>
          </a:ln>
        </p:spPr>
      </p:pic>
      <p:pic>
        <p:nvPicPr>
          <p:cNvPr id="538" name="Google Shape;538;p61"/>
          <p:cNvPicPr preferRelativeResize="0"/>
          <p:nvPr/>
        </p:nvPicPr>
        <p:blipFill rotWithShape="1">
          <a:blip r:embed="rId5">
            <a:alphaModFix/>
          </a:blip>
          <a:srcRect/>
          <a:stretch/>
        </p:blipFill>
        <p:spPr>
          <a:xfrm>
            <a:off x="5106501" y="1339151"/>
            <a:ext cx="2173250" cy="1768675"/>
          </a:xfrm>
          <a:prstGeom prst="rect">
            <a:avLst/>
          </a:prstGeom>
          <a:noFill/>
          <a:ln>
            <a:noFill/>
          </a:ln>
        </p:spPr>
      </p:pic>
      <p:cxnSp>
        <p:nvCxnSpPr>
          <p:cNvPr id="539" name="Google Shape;539;p61"/>
          <p:cNvCxnSpPr>
            <a:stCxn id="536" idx="3"/>
            <a:endCxn id="537" idx="1"/>
          </p:cNvCxnSpPr>
          <p:nvPr/>
        </p:nvCxnSpPr>
        <p:spPr>
          <a:xfrm>
            <a:off x="3125000" y="2839321"/>
            <a:ext cx="1981500" cy="1240500"/>
          </a:xfrm>
          <a:prstGeom prst="straightConnector1">
            <a:avLst/>
          </a:prstGeom>
          <a:noFill/>
          <a:ln w="38100" cap="flat" cmpd="sng">
            <a:solidFill>
              <a:schemeClr val="accent1"/>
            </a:solidFill>
            <a:prstDash val="solid"/>
            <a:round/>
            <a:headEnd type="none" w="sm" len="sm"/>
            <a:tailEnd type="stealth" w="med" len="med"/>
          </a:ln>
        </p:spPr>
      </p:cxnSp>
      <p:cxnSp>
        <p:nvCxnSpPr>
          <p:cNvPr id="540" name="Google Shape;540;p61"/>
          <p:cNvCxnSpPr>
            <a:stCxn id="536" idx="3"/>
            <a:endCxn id="538" idx="1"/>
          </p:cNvCxnSpPr>
          <p:nvPr/>
        </p:nvCxnSpPr>
        <p:spPr>
          <a:xfrm rot="10800000" flipH="1">
            <a:off x="3125000" y="2223421"/>
            <a:ext cx="1981500" cy="615900"/>
          </a:xfrm>
          <a:prstGeom prst="straightConnector1">
            <a:avLst/>
          </a:prstGeom>
          <a:noFill/>
          <a:ln w="38100" cap="flat" cmpd="sng">
            <a:solidFill>
              <a:schemeClr val="accent1"/>
            </a:solidFill>
            <a:prstDash val="solid"/>
            <a:round/>
            <a:headEnd type="none" w="sm" len="sm"/>
            <a:tailEnd type="stealth" w="med" len="med"/>
          </a:ln>
        </p:spPr>
      </p:cxnSp>
      <p:sp>
        <p:nvSpPr>
          <p:cNvPr id="541" name="Google Shape;541;p61"/>
          <p:cNvSpPr txBox="1"/>
          <p:nvPr/>
        </p:nvSpPr>
        <p:spPr>
          <a:xfrm>
            <a:off x="7279750" y="3909250"/>
            <a:ext cx="1711200" cy="68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a:ea typeface="Catamaran"/>
                <a:cs typeface="Catamaran"/>
                <a:sym typeface="Catamaran"/>
              </a:rPr>
              <a:t>Création d’un CSV routes</a:t>
            </a:r>
            <a:endParaRPr sz="1400" b="0" i="0" u="none" strike="noStrike" cap="none">
              <a:solidFill>
                <a:srgbClr val="000000"/>
              </a:solidFill>
              <a:latin typeface="Catamaran"/>
              <a:ea typeface="Catamaran"/>
              <a:cs typeface="Catamaran"/>
              <a:sym typeface="Catamaran"/>
            </a:endParaRPr>
          </a:p>
        </p:txBody>
      </p:sp>
      <p:sp>
        <p:nvSpPr>
          <p:cNvPr id="542" name="Google Shape;542;p61"/>
          <p:cNvSpPr txBox="1"/>
          <p:nvPr/>
        </p:nvSpPr>
        <p:spPr>
          <a:xfrm>
            <a:off x="7279850" y="1883275"/>
            <a:ext cx="1711200" cy="68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a:ea typeface="Catamaran"/>
                <a:cs typeface="Catamaran"/>
                <a:sym typeface="Catamaran"/>
              </a:rPr>
              <a:t>Création d’un CSV parcelles</a:t>
            </a:r>
            <a:endParaRPr sz="1400" b="0" i="0" u="none" strike="noStrike" cap="none">
              <a:solidFill>
                <a:srgbClr val="000000"/>
              </a:solidFill>
              <a:latin typeface="Catamaran"/>
              <a:ea typeface="Catamaran"/>
              <a:cs typeface="Catamaran"/>
              <a:sym typeface="Catamaran"/>
            </a:endParaRPr>
          </a:p>
        </p:txBody>
      </p:sp>
      <p:sp>
        <p:nvSpPr>
          <p:cNvPr id="543" name="Google Shape;543;p61"/>
          <p:cNvSpPr txBox="1"/>
          <p:nvPr/>
        </p:nvSpPr>
        <p:spPr>
          <a:xfrm>
            <a:off x="3331125" y="1269650"/>
            <a:ext cx="1377000" cy="143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1" u="none" strike="noStrike" cap="none">
                <a:solidFill>
                  <a:srgbClr val="999999"/>
                </a:solidFill>
                <a:latin typeface="Catamaran"/>
                <a:ea typeface="Catamaran"/>
                <a:cs typeface="Catamaran"/>
                <a:sym typeface="Catamaran"/>
              </a:rPr>
              <a:t>division en 2 nouveaux jeux et nettoyage des valeurs aberrantes</a:t>
            </a:r>
            <a:endParaRPr sz="1400" b="0" i="1" u="none" strike="noStrike" cap="none">
              <a:solidFill>
                <a:srgbClr val="999999"/>
              </a:solidFill>
              <a:latin typeface="Catamaran"/>
              <a:ea typeface="Catamaran"/>
              <a:cs typeface="Catamaran"/>
              <a:sym typeface="Catamaran"/>
            </a:endParaRPr>
          </a:p>
        </p:txBody>
      </p:sp>
      <p:sp>
        <p:nvSpPr>
          <p:cNvPr id="544" name="Google Shape;544;p61"/>
          <p:cNvSpPr/>
          <p:nvPr/>
        </p:nvSpPr>
        <p:spPr>
          <a:xfrm rot="-5400000">
            <a:off x="6983200" y="-580075"/>
            <a:ext cx="1092300" cy="272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61"/>
          <p:cNvSpPr txBox="1">
            <a:spLocks noGrp="1"/>
          </p:cNvSpPr>
          <p:nvPr>
            <p:ph type="ctrTitle" idx="4294967295"/>
          </p:nvPr>
        </p:nvSpPr>
        <p:spPr>
          <a:xfrm>
            <a:off x="6167800" y="235325"/>
            <a:ext cx="2723100" cy="109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ISOLEMENT et PREPARATION des DONNEES</a:t>
            </a:r>
            <a:endParaRPr sz="2200" b="1" i="0" u="none" strike="noStrike" cap="none">
              <a:solidFill>
                <a:schemeClr val="lt1"/>
              </a:solidFill>
              <a:latin typeface="Livvic"/>
              <a:ea typeface="Livvic"/>
              <a:cs typeface="Livvic"/>
              <a:sym typeface="Livvic"/>
            </a:endParaRPr>
          </a:p>
        </p:txBody>
      </p:sp>
      <p:sp>
        <p:nvSpPr>
          <p:cNvPr id="546" name="Google Shape;546;p61"/>
          <p:cNvSpPr txBox="1"/>
          <p:nvPr/>
        </p:nvSpPr>
        <p:spPr>
          <a:xfrm>
            <a:off x="6167800" y="169000"/>
            <a:ext cx="579900" cy="55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Livvic"/>
                <a:ea typeface="Livvic"/>
                <a:cs typeface="Livvic"/>
                <a:sym typeface="Livvic"/>
              </a:rPr>
              <a:t>C.</a:t>
            </a:r>
            <a:endParaRPr sz="2000" b="1" i="0" u="none" strike="noStrike" cap="none">
              <a:solidFill>
                <a:srgbClr val="FFFFFF"/>
              </a:solidFill>
              <a:latin typeface="Livvic"/>
              <a:ea typeface="Livvic"/>
              <a:cs typeface="Livvic"/>
              <a:sym typeface="Livvic"/>
            </a:endParaRPr>
          </a:p>
        </p:txBody>
      </p:sp>
      <p:sp>
        <p:nvSpPr>
          <p:cNvPr id="547" name="Google Shape;547;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62"/>
          <p:cNvPicPr preferRelativeResize="0"/>
          <p:nvPr/>
        </p:nvPicPr>
        <p:blipFill rotWithShape="1">
          <a:blip r:embed="rId3">
            <a:alphaModFix/>
          </a:blip>
          <a:srcRect/>
          <a:stretch/>
        </p:blipFill>
        <p:spPr>
          <a:xfrm>
            <a:off x="152400" y="3781013"/>
            <a:ext cx="8839200" cy="188872"/>
          </a:xfrm>
          <a:prstGeom prst="rect">
            <a:avLst/>
          </a:prstGeom>
          <a:noFill/>
          <a:ln>
            <a:noFill/>
          </a:ln>
        </p:spPr>
      </p:pic>
      <p:sp>
        <p:nvSpPr>
          <p:cNvPr id="553" name="Google Shape;553;p62"/>
          <p:cNvSpPr txBox="1">
            <a:spLocks noGrp="1"/>
          </p:cNvSpPr>
          <p:nvPr>
            <p:ph type="body" idx="1"/>
          </p:nvPr>
        </p:nvSpPr>
        <p:spPr>
          <a:xfrm>
            <a:off x="311700" y="1655300"/>
            <a:ext cx="2711400" cy="79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200"/>
              <a:buNone/>
            </a:pPr>
            <a:r>
              <a:rPr lang="fr" sz="1400"/>
              <a:t>Données GNSS sur route</a:t>
            </a:r>
            <a:endParaRPr sz="1400"/>
          </a:p>
          <a:p>
            <a:pPr marL="0" lvl="0" indent="0" algn="l" rtl="0">
              <a:lnSpc>
                <a:spcPct val="115000"/>
              </a:lnSpc>
              <a:spcBef>
                <a:spcPts val="1600"/>
              </a:spcBef>
              <a:spcAft>
                <a:spcPts val="1600"/>
              </a:spcAft>
              <a:buSzPts val="1200"/>
              <a:buNone/>
            </a:pPr>
            <a:endParaRPr/>
          </a:p>
        </p:txBody>
      </p:sp>
      <p:sp>
        <p:nvSpPr>
          <p:cNvPr id="554" name="Google Shape;554;p62"/>
          <p:cNvSpPr txBox="1">
            <a:spLocks noGrp="1"/>
          </p:cNvSpPr>
          <p:nvPr>
            <p:ph type="body" idx="1"/>
          </p:nvPr>
        </p:nvSpPr>
        <p:spPr>
          <a:xfrm>
            <a:off x="311700" y="3259200"/>
            <a:ext cx="3029400" cy="79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200"/>
              <a:buNone/>
            </a:pPr>
            <a:r>
              <a:rPr lang="fr" sz="1400"/>
              <a:t>Données GNSS sur parcellaire</a:t>
            </a:r>
            <a:endParaRPr sz="1400"/>
          </a:p>
        </p:txBody>
      </p:sp>
      <p:sp>
        <p:nvSpPr>
          <p:cNvPr id="555" name="Google Shape;555;p62"/>
          <p:cNvSpPr/>
          <p:nvPr/>
        </p:nvSpPr>
        <p:spPr>
          <a:xfrm>
            <a:off x="152400" y="3752300"/>
            <a:ext cx="2044800" cy="246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62"/>
          <p:cNvSpPr txBox="1"/>
          <p:nvPr/>
        </p:nvSpPr>
        <p:spPr>
          <a:xfrm>
            <a:off x="436950" y="3979200"/>
            <a:ext cx="1475700" cy="66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FF0000"/>
                </a:solidFill>
                <a:latin typeface="Arial"/>
                <a:ea typeface="Arial"/>
                <a:cs typeface="Arial"/>
                <a:sym typeface="Arial"/>
              </a:rPr>
              <a:t>Date et heure du Raspberry</a:t>
            </a:r>
            <a:endParaRPr sz="1400" b="0" i="0" u="none" strike="noStrike" cap="none">
              <a:solidFill>
                <a:srgbClr val="FF0000"/>
              </a:solidFill>
              <a:latin typeface="Arial"/>
              <a:ea typeface="Arial"/>
              <a:cs typeface="Arial"/>
              <a:sym typeface="Arial"/>
            </a:endParaRPr>
          </a:p>
        </p:txBody>
      </p:sp>
      <p:sp>
        <p:nvSpPr>
          <p:cNvPr id="557" name="Google Shape;557;p62"/>
          <p:cNvSpPr/>
          <p:nvPr/>
        </p:nvSpPr>
        <p:spPr>
          <a:xfrm>
            <a:off x="2249663" y="3752300"/>
            <a:ext cx="496200" cy="246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62"/>
          <p:cNvSpPr/>
          <p:nvPr/>
        </p:nvSpPr>
        <p:spPr>
          <a:xfrm>
            <a:off x="2798350" y="3752300"/>
            <a:ext cx="1626300" cy="246300"/>
          </a:xfrm>
          <a:prstGeom prst="rect">
            <a:avLst/>
          </a:prstGeom>
          <a:no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62"/>
          <p:cNvSpPr/>
          <p:nvPr/>
        </p:nvSpPr>
        <p:spPr>
          <a:xfrm>
            <a:off x="7240300" y="3752300"/>
            <a:ext cx="1315500" cy="2463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62"/>
          <p:cNvSpPr/>
          <p:nvPr/>
        </p:nvSpPr>
        <p:spPr>
          <a:xfrm>
            <a:off x="4497750" y="3752300"/>
            <a:ext cx="2711400" cy="24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62"/>
          <p:cNvSpPr txBox="1"/>
          <p:nvPr/>
        </p:nvSpPr>
        <p:spPr>
          <a:xfrm>
            <a:off x="2034729" y="4001875"/>
            <a:ext cx="756600" cy="62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741B47"/>
                </a:solidFill>
                <a:latin typeface="Arial"/>
                <a:ea typeface="Arial"/>
                <a:cs typeface="Arial"/>
                <a:sym typeface="Arial"/>
              </a:rPr>
              <a:t>Date GNSS</a:t>
            </a:r>
            <a:endParaRPr sz="1400" b="0" i="0" u="none" strike="noStrike" cap="none">
              <a:solidFill>
                <a:srgbClr val="741B47"/>
              </a:solidFill>
              <a:latin typeface="Arial"/>
              <a:ea typeface="Arial"/>
              <a:cs typeface="Arial"/>
              <a:sym typeface="Arial"/>
            </a:endParaRPr>
          </a:p>
        </p:txBody>
      </p:sp>
      <p:sp>
        <p:nvSpPr>
          <p:cNvPr id="562" name="Google Shape;562;p62"/>
          <p:cNvSpPr txBox="1"/>
          <p:nvPr/>
        </p:nvSpPr>
        <p:spPr>
          <a:xfrm>
            <a:off x="3082900" y="3979175"/>
            <a:ext cx="75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A64D79"/>
                </a:solidFill>
                <a:latin typeface="Arial"/>
                <a:ea typeface="Arial"/>
                <a:cs typeface="Arial"/>
                <a:sym typeface="Arial"/>
              </a:rPr>
              <a:t>Heure GNSS</a:t>
            </a:r>
            <a:endParaRPr sz="1400" b="0" i="0" u="none" strike="noStrike" cap="none">
              <a:solidFill>
                <a:srgbClr val="A64D79"/>
              </a:solidFill>
              <a:latin typeface="Arial"/>
              <a:ea typeface="Arial"/>
              <a:cs typeface="Arial"/>
              <a:sym typeface="Arial"/>
            </a:endParaRPr>
          </a:p>
        </p:txBody>
      </p:sp>
      <p:sp>
        <p:nvSpPr>
          <p:cNvPr id="563" name="Google Shape;563;p62"/>
          <p:cNvSpPr txBox="1"/>
          <p:nvPr/>
        </p:nvSpPr>
        <p:spPr>
          <a:xfrm>
            <a:off x="7128100" y="4090775"/>
            <a:ext cx="871800" cy="34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FF9900"/>
                </a:solidFill>
                <a:latin typeface="Arial"/>
                <a:ea typeface="Arial"/>
                <a:cs typeface="Arial"/>
                <a:sym typeface="Arial"/>
              </a:rPr>
              <a:t>Vitesse</a:t>
            </a:r>
            <a:endParaRPr sz="1400" b="0" i="0" u="none" strike="noStrike" cap="none">
              <a:solidFill>
                <a:srgbClr val="FF9900"/>
              </a:solidFill>
              <a:latin typeface="Arial"/>
              <a:ea typeface="Arial"/>
              <a:cs typeface="Arial"/>
              <a:sym typeface="Arial"/>
            </a:endParaRPr>
          </a:p>
        </p:txBody>
      </p:sp>
      <p:sp>
        <p:nvSpPr>
          <p:cNvPr id="564" name="Google Shape;564;p62"/>
          <p:cNvSpPr/>
          <p:nvPr/>
        </p:nvSpPr>
        <p:spPr>
          <a:xfrm>
            <a:off x="8617500" y="3752300"/>
            <a:ext cx="374100" cy="24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62"/>
          <p:cNvSpPr txBox="1"/>
          <p:nvPr/>
        </p:nvSpPr>
        <p:spPr>
          <a:xfrm>
            <a:off x="8200300" y="4090775"/>
            <a:ext cx="948000" cy="34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3C78D8"/>
                </a:solidFill>
                <a:latin typeface="Arial"/>
                <a:ea typeface="Arial"/>
                <a:cs typeface="Arial"/>
                <a:sym typeface="Arial"/>
              </a:rPr>
              <a:t>Code de la parcelle</a:t>
            </a:r>
            <a:endParaRPr sz="1400" b="0" i="0" u="none" strike="noStrike" cap="none">
              <a:solidFill>
                <a:srgbClr val="3C78D8"/>
              </a:solidFill>
              <a:latin typeface="Arial"/>
              <a:ea typeface="Arial"/>
              <a:cs typeface="Arial"/>
              <a:sym typeface="Arial"/>
            </a:endParaRPr>
          </a:p>
        </p:txBody>
      </p:sp>
      <p:pic>
        <p:nvPicPr>
          <p:cNvPr id="566" name="Google Shape;566;p62"/>
          <p:cNvPicPr preferRelativeResize="0"/>
          <p:nvPr/>
        </p:nvPicPr>
        <p:blipFill rotWithShape="1">
          <a:blip r:embed="rId4">
            <a:alphaModFix/>
          </a:blip>
          <a:srcRect/>
          <a:stretch/>
        </p:blipFill>
        <p:spPr>
          <a:xfrm>
            <a:off x="152400" y="2274538"/>
            <a:ext cx="8839201" cy="165690"/>
          </a:xfrm>
          <a:prstGeom prst="rect">
            <a:avLst/>
          </a:prstGeom>
          <a:noFill/>
          <a:ln>
            <a:noFill/>
          </a:ln>
        </p:spPr>
      </p:pic>
      <p:sp>
        <p:nvSpPr>
          <p:cNvPr id="567" name="Google Shape;567;p62"/>
          <p:cNvSpPr/>
          <p:nvPr/>
        </p:nvSpPr>
        <p:spPr>
          <a:xfrm>
            <a:off x="74675" y="2222900"/>
            <a:ext cx="2044800" cy="246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62"/>
          <p:cNvSpPr/>
          <p:nvPr/>
        </p:nvSpPr>
        <p:spPr>
          <a:xfrm>
            <a:off x="4234400" y="2231525"/>
            <a:ext cx="2693400" cy="24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62"/>
          <p:cNvSpPr/>
          <p:nvPr/>
        </p:nvSpPr>
        <p:spPr>
          <a:xfrm>
            <a:off x="6927700" y="2226275"/>
            <a:ext cx="1272600" cy="2463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62"/>
          <p:cNvSpPr txBox="1"/>
          <p:nvPr/>
        </p:nvSpPr>
        <p:spPr>
          <a:xfrm>
            <a:off x="2034729" y="2428113"/>
            <a:ext cx="756600" cy="62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741B47"/>
                </a:solidFill>
                <a:latin typeface="Arial"/>
                <a:ea typeface="Arial"/>
                <a:cs typeface="Arial"/>
                <a:sym typeface="Arial"/>
              </a:rPr>
              <a:t>Date GNSS</a:t>
            </a:r>
            <a:endParaRPr sz="1400" b="0" i="0" u="none" strike="noStrike" cap="none">
              <a:solidFill>
                <a:srgbClr val="741B47"/>
              </a:solidFill>
              <a:latin typeface="Arial"/>
              <a:ea typeface="Arial"/>
              <a:cs typeface="Arial"/>
              <a:sym typeface="Arial"/>
            </a:endParaRPr>
          </a:p>
        </p:txBody>
      </p:sp>
      <p:sp>
        <p:nvSpPr>
          <p:cNvPr id="571" name="Google Shape;571;p62"/>
          <p:cNvSpPr txBox="1"/>
          <p:nvPr/>
        </p:nvSpPr>
        <p:spPr>
          <a:xfrm>
            <a:off x="3097463" y="2453163"/>
            <a:ext cx="75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A64D79"/>
                </a:solidFill>
                <a:latin typeface="Arial"/>
                <a:ea typeface="Arial"/>
                <a:cs typeface="Arial"/>
                <a:sym typeface="Arial"/>
              </a:rPr>
              <a:t>Heure GNSS</a:t>
            </a:r>
            <a:endParaRPr sz="1400" b="0" i="0" u="none" strike="noStrike" cap="none">
              <a:solidFill>
                <a:srgbClr val="A64D79"/>
              </a:solidFill>
              <a:latin typeface="Arial"/>
              <a:ea typeface="Arial"/>
              <a:cs typeface="Arial"/>
              <a:sym typeface="Arial"/>
            </a:endParaRPr>
          </a:p>
        </p:txBody>
      </p:sp>
      <p:sp>
        <p:nvSpPr>
          <p:cNvPr id="572" name="Google Shape;572;p62"/>
          <p:cNvSpPr txBox="1"/>
          <p:nvPr/>
        </p:nvSpPr>
        <p:spPr>
          <a:xfrm>
            <a:off x="7200150" y="2564775"/>
            <a:ext cx="871800" cy="34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FF9900"/>
                </a:solidFill>
                <a:latin typeface="Arial"/>
                <a:ea typeface="Arial"/>
                <a:cs typeface="Arial"/>
                <a:sym typeface="Arial"/>
              </a:rPr>
              <a:t>Vitesse</a:t>
            </a:r>
            <a:endParaRPr sz="1400" b="0" i="0" u="none" strike="noStrike" cap="none">
              <a:solidFill>
                <a:srgbClr val="FF9900"/>
              </a:solidFill>
              <a:latin typeface="Arial"/>
              <a:ea typeface="Arial"/>
              <a:cs typeface="Arial"/>
              <a:sym typeface="Arial"/>
            </a:endParaRPr>
          </a:p>
        </p:txBody>
      </p:sp>
      <p:sp>
        <p:nvSpPr>
          <p:cNvPr id="573" name="Google Shape;573;p62"/>
          <p:cNvSpPr/>
          <p:nvPr/>
        </p:nvSpPr>
        <p:spPr>
          <a:xfrm>
            <a:off x="8272200" y="2226275"/>
            <a:ext cx="719400" cy="24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62"/>
          <p:cNvSpPr txBox="1"/>
          <p:nvPr/>
        </p:nvSpPr>
        <p:spPr>
          <a:xfrm>
            <a:off x="8196000" y="2453183"/>
            <a:ext cx="871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3C78D8"/>
                </a:solidFill>
                <a:latin typeface="Arial"/>
                <a:ea typeface="Arial"/>
                <a:cs typeface="Arial"/>
                <a:sym typeface="Arial"/>
              </a:rPr>
              <a:t>Portion de route</a:t>
            </a:r>
            <a:endParaRPr sz="1400" b="0" i="0" u="none" strike="noStrike" cap="none">
              <a:solidFill>
                <a:srgbClr val="3C78D8"/>
              </a:solidFill>
              <a:latin typeface="Arial"/>
              <a:ea typeface="Arial"/>
              <a:cs typeface="Arial"/>
              <a:sym typeface="Arial"/>
            </a:endParaRPr>
          </a:p>
        </p:txBody>
      </p:sp>
      <p:sp>
        <p:nvSpPr>
          <p:cNvPr id="575" name="Google Shape;575;p62"/>
          <p:cNvSpPr/>
          <p:nvPr/>
        </p:nvSpPr>
        <p:spPr>
          <a:xfrm>
            <a:off x="2164925" y="2234238"/>
            <a:ext cx="496200" cy="246300"/>
          </a:xfrm>
          <a:prstGeom prst="rect">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62"/>
          <p:cNvSpPr/>
          <p:nvPr/>
        </p:nvSpPr>
        <p:spPr>
          <a:xfrm>
            <a:off x="2706575" y="2222900"/>
            <a:ext cx="1538400" cy="246300"/>
          </a:xfrm>
          <a:prstGeom prst="rect">
            <a:avLst/>
          </a:prstGeom>
          <a:no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62"/>
          <p:cNvSpPr txBox="1"/>
          <p:nvPr/>
        </p:nvSpPr>
        <p:spPr>
          <a:xfrm>
            <a:off x="436950" y="2405475"/>
            <a:ext cx="1475700" cy="66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FF0000"/>
                </a:solidFill>
                <a:latin typeface="Arial"/>
                <a:ea typeface="Arial"/>
                <a:cs typeface="Arial"/>
                <a:sym typeface="Arial"/>
              </a:rPr>
              <a:t>Date et heure du Raspberry</a:t>
            </a:r>
            <a:endParaRPr sz="1400" b="0" i="0" u="none" strike="noStrike" cap="none">
              <a:solidFill>
                <a:srgbClr val="FF0000"/>
              </a:solidFill>
              <a:latin typeface="Arial"/>
              <a:ea typeface="Arial"/>
              <a:cs typeface="Arial"/>
              <a:sym typeface="Arial"/>
            </a:endParaRPr>
          </a:p>
        </p:txBody>
      </p:sp>
      <p:sp>
        <p:nvSpPr>
          <p:cNvPr id="578" name="Google Shape;578;p62"/>
          <p:cNvSpPr/>
          <p:nvPr/>
        </p:nvSpPr>
        <p:spPr>
          <a:xfrm>
            <a:off x="4262850" y="2373375"/>
            <a:ext cx="2693400" cy="732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Coordonnées en WGS 84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a:t>
            </a:r>
            <a:r>
              <a:rPr lang="fr" sz="1400" b="0" i="0" u="none" strike="noStrike" cap="none">
                <a:solidFill>
                  <a:srgbClr val="000000"/>
                </a:solidFill>
                <a:latin typeface="Catamaran"/>
                <a:ea typeface="Catamaran"/>
                <a:cs typeface="Catamaran"/>
                <a:sym typeface="Catamaran"/>
              </a:rPr>
              <a:t>EPSG</a:t>
            </a:r>
            <a:r>
              <a:rPr lang="fr" sz="1400" b="0" i="0" u="none" strike="noStrike" cap="none">
                <a:solidFill>
                  <a:schemeClr val="accent4"/>
                </a:solidFill>
                <a:latin typeface="Catamaran"/>
                <a:ea typeface="Catamaran"/>
                <a:cs typeface="Catamaran"/>
                <a:sym typeface="Catamaran"/>
              </a:rPr>
              <a:t> </a:t>
            </a:r>
            <a:r>
              <a:rPr lang="fr" sz="1400" b="0" i="0" u="none" strike="noStrike" cap="none">
                <a:solidFill>
                  <a:srgbClr val="000000"/>
                </a:solidFill>
                <a:latin typeface="Catamaran"/>
                <a:ea typeface="Catamaran"/>
                <a:cs typeface="Catamaran"/>
                <a:sym typeface="Catamaran"/>
              </a:rPr>
              <a:t>4326</a:t>
            </a:r>
            <a:r>
              <a:rPr lang="fr"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79" name="Google Shape;579;p62"/>
          <p:cNvSpPr/>
          <p:nvPr/>
        </p:nvSpPr>
        <p:spPr>
          <a:xfrm>
            <a:off x="4485775" y="3947100"/>
            <a:ext cx="2693400" cy="732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a:ea typeface="Catamaran"/>
                <a:cs typeface="Catamaran"/>
                <a:sym typeface="Catamaran"/>
              </a:rPr>
              <a:t>Coordonnées en WGS 84</a:t>
            </a:r>
            <a:endParaRPr sz="1400" b="0" i="0" u="none" strike="noStrike" cap="none">
              <a:solidFill>
                <a:srgbClr val="000000"/>
              </a:solidFill>
              <a:latin typeface="Catamaran"/>
              <a:ea typeface="Catamaran"/>
              <a:cs typeface="Catamaran"/>
              <a:sym typeface="Catamaran"/>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a:ea typeface="Catamaran"/>
                <a:cs typeface="Catamaran"/>
                <a:sym typeface="Catamaran"/>
              </a:rPr>
              <a:t>(EPSG 4326)</a:t>
            </a:r>
            <a:endParaRPr sz="1400" b="0" i="0" u="none" strike="noStrike" cap="none">
              <a:solidFill>
                <a:srgbClr val="000000"/>
              </a:solidFill>
              <a:latin typeface="Arial"/>
              <a:ea typeface="Arial"/>
              <a:cs typeface="Arial"/>
              <a:sym typeface="Arial"/>
            </a:endParaRPr>
          </a:p>
        </p:txBody>
      </p:sp>
      <p:sp>
        <p:nvSpPr>
          <p:cNvPr id="580" name="Google Shape;580;p62"/>
          <p:cNvSpPr/>
          <p:nvPr/>
        </p:nvSpPr>
        <p:spPr>
          <a:xfrm rot="-5400000">
            <a:off x="6983200" y="-580075"/>
            <a:ext cx="1092300" cy="272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62"/>
          <p:cNvSpPr txBox="1">
            <a:spLocks noGrp="1"/>
          </p:cNvSpPr>
          <p:nvPr>
            <p:ph type="ctrTitle" idx="4294967295"/>
          </p:nvPr>
        </p:nvSpPr>
        <p:spPr>
          <a:xfrm>
            <a:off x="6167800" y="235325"/>
            <a:ext cx="2723100" cy="109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ISOLEMENT et PREPARATION des DONNEES</a:t>
            </a:r>
            <a:endParaRPr sz="2200" b="1" i="0" u="none" strike="noStrike" cap="none">
              <a:solidFill>
                <a:schemeClr val="lt1"/>
              </a:solidFill>
              <a:latin typeface="Livvic"/>
              <a:ea typeface="Livvic"/>
              <a:cs typeface="Livvic"/>
              <a:sym typeface="Livvic"/>
            </a:endParaRPr>
          </a:p>
        </p:txBody>
      </p:sp>
      <p:sp>
        <p:nvSpPr>
          <p:cNvPr id="582" name="Google Shape;582;p62"/>
          <p:cNvSpPr txBox="1"/>
          <p:nvPr/>
        </p:nvSpPr>
        <p:spPr>
          <a:xfrm>
            <a:off x="6167800" y="169000"/>
            <a:ext cx="579900" cy="55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Livvic"/>
                <a:ea typeface="Livvic"/>
                <a:cs typeface="Livvic"/>
                <a:sym typeface="Livvic"/>
              </a:rPr>
              <a:t>C.</a:t>
            </a:r>
            <a:endParaRPr sz="2000" b="1" i="0" u="none" strike="noStrike" cap="none">
              <a:solidFill>
                <a:srgbClr val="FFFFFF"/>
              </a:solidFill>
              <a:latin typeface="Livvic"/>
              <a:ea typeface="Livvic"/>
              <a:cs typeface="Livvic"/>
              <a:sym typeface="Livvic"/>
            </a:endParaRPr>
          </a:p>
        </p:txBody>
      </p:sp>
      <p:sp>
        <p:nvSpPr>
          <p:cNvPr id="583" name="Google Shape;583;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3"/>
          <p:cNvSpPr/>
          <p:nvPr/>
        </p:nvSpPr>
        <p:spPr>
          <a:xfrm>
            <a:off x="0" y="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63"/>
          <p:cNvSpPr/>
          <p:nvPr/>
        </p:nvSpPr>
        <p:spPr>
          <a:xfrm>
            <a:off x="2480700" y="0"/>
            <a:ext cx="2480700" cy="171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63"/>
          <p:cNvSpPr txBox="1">
            <a:spLocks noGrp="1"/>
          </p:cNvSpPr>
          <p:nvPr>
            <p:ph type="ctrTitle" idx="2"/>
          </p:nvPr>
        </p:nvSpPr>
        <p:spPr>
          <a:xfrm>
            <a:off x="2682447" y="534450"/>
            <a:ext cx="20772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solidFill>
                  <a:schemeClr val="lt1"/>
                </a:solidFill>
              </a:rPr>
              <a:t>NETTOYAGE du JEU DE DONNÉES</a:t>
            </a:r>
            <a:endParaRPr sz="1400">
              <a:solidFill>
                <a:schemeClr val="lt1"/>
              </a:solidFill>
            </a:endParaRPr>
          </a:p>
        </p:txBody>
      </p:sp>
      <p:sp>
        <p:nvSpPr>
          <p:cNvPr id="591" name="Google Shape;591;p63"/>
          <p:cNvSpPr txBox="1">
            <a:spLocks noGrp="1"/>
          </p:cNvSpPr>
          <p:nvPr>
            <p:ph type="ctrTitle"/>
          </p:nvPr>
        </p:nvSpPr>
        <p:spPr>
          <a:xfrm>
            <a:off x="361625" y="459150"/>
            <a:ext cx="1755300" cy="79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t>FAMILIARISATION avec le JEU DE DONNÉES</a:t>
            </a:r>
            <a:endParaRPr sz="1400">
              <a:solidFill>
                <a:schemeClr val="dk1"/>
              </a:solidFill>
            </a:endParaRPr>
          </a:p>
        </p:txBody>
      </p:sp>
      <p:sp>
        <p:nvSpPr>
          <p:cNvPr id="592" name="Google Shape;592;p63"/>
          <p:cNvSpPr/>
          <p:nvPr/>
        </p:nvSpPr>
        <p:spPr>
          <a:xfrm>
            <a:off x="0" y="1714950"/>
            <a:ext cx="2480700" cy="171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63"/>
          <p:cNvSpPr/>
          <p:nvPr/>
        </p:nvSpPr>
        <p:spPr>
          <a:xfrm>
            <a:off x="-1075" y="342990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63"/>
          <p:cNvSpPr txBox="1">
            <a:spLocks noGrp="1"/>
          </p:cNvSpPr>
          <p:nvPr>
            <p:ph type="ctrTitle" idx="2"/>
          </p:nvPr>
        </p:nvSpPr>
        <p:spPr>
          <a:xfrm>
            <a:off x="200675" y="2055750"/>
            <a:ext cx="2077200" cy="1032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solidFill>
                  <a:schemeClr val="lt1"/>
                </a:solidFill>
              </a:rPr>
              <a:t>ISOLEMENT et PREPARATION des DONNEES ROUTES et PARCELLES</a:t>
            </a:r>
            <a:endParaRPr sz="1400">
              <a:solidFill>
                <a:schemeClr val="lt1"/>
              </a:solidFill>
            </a:endParaRPr>
          </a:p>
        </p:txBody>
      </p:sp>
      <p:sp>
        <p:nvSpPr>
          <p:cNvPr id="595" name="Google Shape;595;p63"/>
          <p:cNvSpPr/>
          <p:nvPr/>
        </p:nvSpPr>
        <p:spPr>
          <a:xfrm>
            <a:off x="2480700" y="171495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63"/>
          <p:cNvSpPr txBox="1">
            <a:spLocks noGrp="1"/>
          </p:cNvSpPr>
          <p:nvPr>
            <p:ph type="ctrTitle"/>
          </p:nvPr>
        </p:nvSpPr>
        <p:spPr>
          <a:xfrm>
            <a:off x="2843400" y="1981475"/>
            <a:ext cx="1755300" cy="122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t>CLASSIFICATION des SOLS et SPÉCIFICATION des DONNÉES PARCELLES</a:t>
            </a:r>
            <a:endParaRPr sz="1400">
              <a:solidFill>
                <a:schemeClr val="dk1"/>
              </a:solidFill>
            </a:endParaRPr>
          </a:p>
        </p:txBody>
      </p:sp>
      <p:sp>
        <p:nvSpPr>
          <p:cNvPr id="597" name="Google Shape;597;p63"/>
          <p:cNvSpPr txBox="1"/>
          <p:nvPr/>
        </p:nvSpPr>
        <p:spPr>
          <a:xfrm>
            <a:off x="1033200" y="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Livvic"/>
                <a:ea typeface="Livvic"/>
                <a:cs typeface="Livvic"/>
                <a:sym typeface="Livvic"/>
              </a:rPr>
              <a:t>A.</a:t>
            </a:r>
            <a:endParaRPr sz="1800" b="1" i="0" u="none" strike="noStrike" cap="none">
              <a:solidFill>
                <a:schemeClr val="dk1"/>
              </a:solidFill>
              <a:latin typeface="Livvic"/>
              <a:ea typeface="Livvic"/>
              <a:cs typeface="Livvic"/>
              <a:sym typeface="Livvic"/>
            </a:endParaRPr>
          </a:p>
        </p:txBody>
      </p:sp>
      <p:sp>
        <p:nvSpPr>
          <p:cNvPr id="598" name="Google Shape;598;p63"/>
          <p:cNvSpPr txBox="1"/>
          <p:nvPr/>
        </p:nvSpPr>
        <p:spPr>
          <a:xfrm>
            <a:off x="3513900" y="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Livvic"/>
                <a:ea typeface="Livvic"/>
                <a:cs typeface="Livvic"/>
                <a:sym typeface="Livvic"/>
              </a:rPr>
              <a:t>B.</a:t>
            </a:r>
            <a:endParaRPr sz="1800" b="1" i="0" u="none" strike="noStrike" cap="none">
              <a:solidFill>
                <a:srgbClr val="FFFFFF"/>
              </a:solidFill>
              <a:latin typeface="Livvic"/>
              <a:ea typeface="Livvic"/>
              <a:cs typeface="Livvic"/>
              <a:sym typeface="Livvic"/>
            </a:endParaRPr>
          </a:p>
        </p:txBody>
      </p:sp>
      <p:sp>
        <p:nvSpPr>
          <p:cNvPr id="599" name="Google Shape;599;p63"/>
          <p:cNvSpPr txBox="1"/>
          <p:nvPr/>
        </p:nvSpPr>
        <p:spPr>
          <a:xfrm>
            <a:off x="1032125" y="171495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Livvic"/>
                <a:ea typeface="Livvic"/>
                <a:cs typeface="Livvic"/>
                <a:sym typeface="Livvic"/>
              </a:rPr>
              <a:t>C.</a:t>
            </a:r>
            <a:endParaRPr sz="1800" b="1" i="0" u="none" strike="noStrike" cap="none">
              <a:solidFill>
                <a:srgbClr val="FFFFFF"/>
              </a:solidFill>
              <a:latin typeface="Livvic"/>
              <a:ea typeface="Livvic"/>
              <a:cs typeface="Livvic"/>
              <a:sym typeface="Livvic"/>
            </a:endParaRPr>
          </a:p>
        </p:txBody>
      </p:sp>
      <p:sp>
        <p:nvSpPr>
          <p:cNvPr id="600" name="Google Shape;600;p63"/>
          <p:cNvSpPr txBox="1"/>
          <p:nvPr/>
        </p:nvSpPr>
        <p:spPr>
          <a:xfrm>
            <a:off x="3513900" y="171495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Livvic"/>
                <a:ea typeface="Livvic"/>
                <a:cs typeface="Livvic"/>
                <a:sym typeface="Livvic"/>
              </a:rPr>
              <a:t>D.</a:t>
            </a:r>
            <a:endParaRPr sz="1800" b="1" i="0" u="none" strike="noStrike" cap="none">
              <a:solidFill>
                <a:schemeClr val="dk1"/>
              </a:solidFill>
              <a:latin typeface="Livvic"/>
              <a:ea typeface="Livvic"/>
              <a:cs typeface="Livvic"/>
              <a:sym typeface="Livvic"/>
            </a:endParaRPr>
          </a:p>
        </p:txBody>
      </p:sp>
      <p:sp>
        <p:nvSpPr>
          <p:cNvPr id="601" name="Google Shape;601;p63"/>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63"/>
          <p:cNvSpPr txBox="1">
            <a:spLocks noGrp="1"/>
          </p:cNvSpPr>
          <p:nvPr>
            <p:ph type="ctrTitle" idx="2"/>
          </p:nvPr>
        </p:nvSpPr>
        <p:spPr>
          <a:xfrm>
            <a:off x="6167800" y="235325"/>
            <a:ext cx="2723100" cy="1092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MÉTHODOLOGIES</a:t>
            </a:r>
            <a:endParaRPr sz="2200">
              <a:solidFill>
                <a:schemeClr val="lt1"/>
              </a:solidFill>
            </a:endParaRPr>
          </a:p>
        </p:txBody>
      </p:sp>
      <p:sp>
        <p:nvSpPr>
          <p:cNvPr id="603" name="Google Shape;603;p63"/>
          <p:cNvSpPr txBox="1">
            <a:spLocks noGrp="1"/>
          </p:cNvSpPr>
          <p:nvPr>
            <p:ph type="title" idx="4294967295"/>
          </p:nvPr>
        </p:nvSpPr>
        <p:spPr>
          <a:xfrm>
            <a:off x="8219950" y="137600"/>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2900">
                <a:solidFill>
                  <a:schemeClr val="lt1"/>
                </a:solidFill>
              </a:rPr>
              <a:t>03.</a:t>
            </a:r>
            <a:endParaRPr sz="2900">
              <a:solidFill>
                <a:schemeClr val="lt1"/>
              </a:solidFill>
            </a:endParaRPr>
          </a:p>
        </p:txBody>
      </p:sp>
      <p:sp>
        <p:nvSpPr>
          <p:cNvPr id="604" name="Google Shape;604;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89"/>
        <p:cNvGrpSpPr/>
        <p:nvPr/>
      </p:nvGrpSpPr>
      <p:grpSpPr>
        <a:xfrm>
          <a:off x="0" y="0"/>
          <a:ext cx="0" cy="0"/>
          <a:chOff x="0" y="0"/>
          <a:chExt cx="0" cy="0"/>
        </a:xfrm>
      </p:grpSpPr>
      <p:sp>
        <p:nvSpPr>
          <p:cNvPr id="290" name="Google Shape;290;p46"/>
          <p:cNvSpPr txBox="1">
            <a:spLocks noGrp="1"/>
          </p:cNvSpPr>
          <p:nvPr>
            <p:ph type="ctrTitle" idx="9"/>
          </p:nvPr>
        </p:nvSpPr>
        <p:spPr>
          <a:xfrm rot="5400000">
            <a:off x="7145825" y="1173325"/>
            <a:ext cx="1967400" cy="48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fr" sz="2400"/>
              <a:t>TABLE DES MATIÈRES</a:t>
            </a:r>
            <a:endParaRPr sz="2400"/>
          </a:p>
        </p:txBody>
      </p:sp>
      <p:sp>
        <p:nvSpPr>
          <p:cNvPr id="291" name="Google Shape;291;p4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6"/>
          <p:cNvSpPr txBox="1">
            <a:spLocks noGrp="1"/>
          </p:cNvSpPr>
          <p:nvPr>
            <p:ph type="ctrTitle"/>
          </p:nvPr>
        </p:nvSpPr>
        <p:spPr>
          <a:xfrm>
            <a:off x="3225100" y="1024162"/>
            <a:ext cx="2251800" cy="42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fr"/>
              <a:t>CONTEXTE et ENJEUX </a:t>
            </a:r>
            <a:endParaRPr/>
          </a:p>
        </p:txBody>
      </p:sp>
      <p:sp>
        <p:nvSpPr>
          <p:cNvPr id="293" name="Google Shape;293;p46"/>
          <p:cNvSpPr txBox="1">
            <a:spLocks noGrp="1"/>
          </p:cNvSpPr>
          <p:nvPr>
            <p:ph type="title" idx="2"/>
          </p:nvPr>
        </p:nvSpPr>
        <p:spPr>
          <a:xfrm>
            <a:off x="2277725" y="948100"/>
            <a:ext cx="9474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fr" sz="3500">
                <a:solidFill>
                  <a:schemeClr val="lt1"/>
                </a:solidFill>
              </a:rPr>
              <a:t>01.</a:t>
            </a:r>
            <a:endParaRPr sz="3500">
              <a:solidFill>
                <a:schemeClr val="lt1"/>
              </a:solidFill>
            </a:endParaRPr>
          </a:p>
        </p:txBody>
      </p:sp>
      <p:sp>
        <p:nvSpPr>
          <p:cNvPr id="294" name="Google Shape;294;p46"/>
          <p:cNvSpPr txBox="1">
            <a:spLocks noGrp="1"/>
          </p:cNvSpPr>
          <p:nvPr>
            <p:ph type="title" idx="2"/>
          </p:nvPr>
        </p:nvSpPr>
        <p:spPr>
          <a:xfrm>
            <a:off x="2277725" y="1758400"/>
            <a:ext cx="9474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fr" sz="3500">
                <a:solidFill>
                  <a:schemeClr val="lt1"/>
                </a:solidFill>
              </a:rPr>
              <a:t>02.</a:t>
            </a:r>
            <a:endParaRPr sz="3500">
              <a:solidFill>
                <a:schemeClr val="lt1"/>
              </a:solidFill>
            </a:endParaRPr>
          </a:p>
        </p:txBody>
      </p:sp>
      <p:sp>
        <p:nvSpPr>
          <p:cNvPr id="295" name="Google Shape;295;p46"/>
          <p:cNvSpPr txBox="1">
            <a:spLocks noGrp="1"/>
          </p:cNvSpPr>
          <p:nvPr>
            <p:ph type="ctrTitle"/>
          </p:nvPr>
        </p:nvSpPr>
        <p:spPr>
          <a:xfrm>
            <a:off x="3225100" y="1834462"/>
            <a:ext cx="2251800" cy="42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fr"/>
              <a:t>JEU DE DONNÉES</a:t>
            </a:r>
            <a:endParaRPr/>
          </a:p>
        </p:txBody>
      </p:sp>
      <p:sp>
        <p:nvSpPr>
          <p:cNvPr id="296" name="Google Shape;296;p46"/>
          <p:cNvSpPr txBox="1">
            <a:spLocks noGrp="1"/>
          </p:cNvSpPr>
          <p:nvPr>
            <p:ph type="title" idx="2"/>
          </p:nvPr>
        </p:nvSpPr>
        <p:spPr>
          <a:xfrm>
            <a:off x="2277700" y="2591700"/>
            <a:ext cx="9474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fr" sz="3500">
                <a:solidFill>
                  <a:schemeClr val="lt1"/>
                </a:solidFill>
              </a:rPr>
              <a:t>03.</a:t>
            </a:r>
            <a:endParaRPr sz="3500">
              <a:solidFill>
                <a:schemeClr val="lt1"/>
              </a:solidFill>
            </a:endParaRPr>
          </a:p>
        </p:txBody>
      </p:sp>
      <p:sp>
        <p:nvSpPr>
          <p:cNvPr id="297" name="Google Shape;297;p46"/>
          <p:cNvSpPr txBox="1">
            <a:spLocks noGrp="1"/>
          </p:cNvSpPr>
          <p:nvPr>
            <p:ph type="ctrTitle"/>
          </p:nvPr>
        </p:nvSpPr>
        <p:spPr>
          <a:xfrm>
            <a:off x="3225100" y="2688900"/>
            <a:ext cx="2251800" cy="42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fr"/>
              <a:t>MÉTHODOLOGIES</a:t>
            </a:r>
            <a:endParaRPr/>
          </a:p>
        </p:txBody>
      </p:sp>
      <p:sp>
        <p:nvSpPr>
          <p:cNvPr id="298" name="Google Shape;298;p46"/>
          <p:cNvSpPr txBox="1">
            <a:spLocks noGrp="1"/>
          </p:cNvSpPr>
          <p:nvPr>
            <p:ph type="title" idx="2"/>
          </p:nvPr>
        </p:nvSpPr>
        <p:spPr>
          <a:xfrm>
            <a:off x="2277700" y="3385050"/>
            <a:ext cx="9474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fr" sz="3500">
                <a:solidFill>
                  <a:schemeClr val="lt1"/>
                </a:solidFill>
              </a:rPr>
              <a:t>04.</a:t>
            </a:r>
            <a:endParaRPr sz="3500">
              <a:solidFill>
                <a:schemeClr val="lt1"/>
              </a:solidFill>
            </a:endParaRPr>
          </a:p>
        </p:txBody>
      </p:sp>
      <p:sp>
        <p:nvSpPr>
          <p:cNvPr id="299" name="Google Shape;299;p46"/>
          <p:cNvSpPr txBox="1">
            <a:spLocks noGrp="1"/>
          </p:cNvSpPr>
          <p:nvPr>
            <p:ph type="title" idx="2"/>
          </p:nvPr>
        </p:nvSpPr>
        <p:spPr>
          <a:xfrm>
            <a:off x="2277700" y="4178425"/>
            <a:ext cx="9474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fr" sz="3500">
                <a:solidFill>
                  <a:schemeClr val="lt1"/>
                </a:solidFill>
              </a:rPr>
              <a:t>05.</a:t>
            </a:r>
            <a:endParaRPr sz="3500">
              <a:solidFill>
                <a:schemeClr val="lt1"/>
              </a:solidFill>
            </a:endParaRPr>
          </a:p>
        </p:txBody>
      </p:sp>
      <p:sp>
        <p:nvSpPr>
          <p:cNvPr id="300" name="Google Shape;300;p46"/>
          <p:cNvSpPr txBox="1">
            <a:spLocks noGrp="1"/>
          </p:cNvSpPr>
          <p:nvPr>
            <p:ph type="ctrTitle"/>
          </p:nvPr>
        </p:nvSpPr>
        <p:spPr>
          <a:xfrm>
            <a:off x="3287700" y="4233300"/>
            <a:ext cx="4152000" cy="42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fr"/>
              <a:t>DIFFICULTÉS RENCONTRÉES et PERSPECTIVES</a:t>
            </a:r>
            <a:endParaRPr/>
          </a:p>
        </p:txBody>
      </p:sp>
      <p:sp>
        <p:nvSpPr>
          <p:cNvPr id="301" name="Google Shape;301;p46"/>
          <p:cNvSpPr txBox="1">
            <a:spLocks noGrp="1"/>
          </p:cNvSpPr>
          <p:nvPr>
            <p:ph type="ctrTitle"/>
          </p:nvPr>
        </p:nvSpPr>
        <p:spPr>
          <a:xfrm>
            <a:off x="3287700" y="3461100"/>
            <a:ext cx="4152000" cy="42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fr"/>
              <a:t>TRAITEMENTS STATISTIQUES DES DONNÉES</a:t>
            </a:r>
            <a:endParaRPr/>
          </a:p>
        </p:txBody>
      </p:sp>
      <p:sp>
        <p:nvSpPr>
          <p:cNvPr id="302" name="Google Shape;302;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64"/>
          <p:cNvPicPr preferRelativeResize="0"/>
          <p:nvPr/>
        </p:nvPicPr>
        <p:blipFill rotWithShape="1">
          <a:blip r:embed="rId3">
            <a:alphaModFix/>
          </a:blip>
          <a:srcRect/>
          <a:stretch/>
        </p:blipFill>
        <p:spPr>
          <a:xfrm>
            <a:off x="506975" y="1441650"/>
            <a:ext cx="2765025" cy="3025675"/>
          </a:xfrm>
          <a:prstGeom prst="rect">
            <a:avLst/>
          </a:prstGeom>
          <a:noFill/>
          <a:ln>
            <a:noFill/>
          </a:ln>
        </p:spPr>
      </p:pic>
      <p:sp>
        <p:nvSpPr>
          <p:cNvPr id="610" name="Google Shape;610;p64"/>
          <p:cNvSpPr txBox="1"/>
          <p:nvPr/>
        </p:nvSpPr>
        <p:spPr>
          <a:xfrm>
            <a:off x="702225" y="4467325"/>
            <a:ext cx="2374500" cy="66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999999"/>
                </a:solidFill>
                <a:latin typeface="Catamaran"/>
                <a:ea typeface="Catamaran"/>
                <a:cs typeface="Catamaran"/>
                <a:sym typeface="Catamaran"/>
              </a:rPr>
              <a:t>Carte de résistivité GeoCARTA Voie 1 (0,50m)</a:t>
            </a:r>
            <a:endParaRPr sz="1400" b="0" i="0" u="none" strike="noStrike" cap="none">
              <a:solidFill>
                <a:srgbClr val="999999"/>
              </a:solidFill>
              <a:latin typeface="Catamaran"/>
              <a:ea typeface="Catamaran"/>
              <a:cs typeface="Catamaran"/>
              <a:sym typeface="Catamaran"/>
            </a:endParaRPr>
          </a:p>
        </p:txBody>
      </p:sp>
      <p:sp>
        <p:nvSpPr>
          <p:cNvPr id="611" name="Google Shape;611;p64"/>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64"/>
          <p:cNvSpPr txBox="1">
            <a:spLocks noGrp="1"/>
          </p:cNvSpPr>
          <p:nvPr>
            <p:ph type="ctrTitle" idx="4294967295"/>
          </p:nvPr>
        </p:nvSpPr>
        <p:spPr>
          <a:xfrm>
            <a:off x="6167800" y="235325"/>
            <a:ext cx="2723100" cy="109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CLASSIFICATION des SOLS et SPÉCIFICATION</a:t>
            </a:r>
            <a:endParaRPr sz="2200" b="1" i="0" u="none" strike="noStrike" cap="none">
              <a:solidFill>
                <a:schemeClr val="lt1"/>
              </a:solidFill>
              <a:latin typeface="Livvic"/>
              <a:ea typeface="Livvic"/>
              <a:cs typeface="Livvic"/>
              <a:sym typeface="Livvic"/>
            </a:endParaRPr>
          </a:p>
        </p:txBody>
      </p:sp>
      <p:sp>
        <p:nvSpPr>
          <p:cNvPr id="613" name="Google Shape;613;p64"/>
          <p:cNvSpPr txBox="1"/>
          <p:nvPr/>
        </p:nvSpPr>
        <p:spPr>
          <a:xfrm>
            <a:off x="6096725" y="155375"/>
            <a:ext cx="494700" cy="55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Livvic"/>
                <a:ea typeface="Livvic"/>
                <a:cs typeface="Livvic"/>
                <a:sym typeface="Livvic"/>
              </a:rPr>
              <a:t>D.</a:t>
            </a:r>
            <a:endParaRPr sz="2000" b="1" i="0" u="none" strike="noStrike" cap="none">
              <a:solidFill>
                <a:srgbClr val="FFFFFF"/>
              </a:solidFill>
              <a:latin typeface="Livvic"/>
              <a:ea typeface="Livvic"/>
              <a:cs typeface="Livvic"/>
              <a:sym typeface="Livvic"/>
            </a:endParaRPr>
          </a:p>
        </p:txBody>
      </p:sp>
      <p:sp>
        <p:nvSpPr>
          <p:cNvPr id="614" name="Google Shape;614;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5"/>
          <p:cNvSpPr txBox="1">
            <a:spLocks noGrp="1"/>
          </p:cNvSpPr>
          <p:nvPr>
            <p:ph type="ctrTitle" idx="4294967295"/>
          </p:nvPr>
        </p:nvSpPr>
        <p:spPr>
          <a:xfrm>
            <a:off x="311700" y="459125"/>
            <a:ext cx="5267100" cy="79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Livvic"/>
              <a:buNone/>
            </a:pPr>
            <a:r>
              <a:rPr lang="fr" sz="2000" b="1" i="0" u="none" strike="noStrike" cap="none">
                <a:solidFill>
                  <a:schemeClr val="dk1"/>
                </a:solidFill>
                <a:latin typeface="Livvic"/>
                <a:ea typeface="Livvic"/>
                <a:cs typeface="Livvic"/>
                <a:sym typeface="Livvic"/>
              </a:rPr>
              <a:t>CLASSIFICATION des SOLS et SPÉCIFICATION des DONNÉES PARCELLES</a:t>
            </a:r>
            <a:endParaRPr sz="2000" b="1" i="0" u="none" strike="noStrike" cap="none">
              <a:solidFill>
                <a:schemeClr val="dk1"/>
              </a:solidFill>
              <a:latin typeface="Livvic"/>
              <a:ea typeface="Livvic"/>
              <a:cs typeface="Livvic"/>
              <a:sym typeface="Livvic"/>
            </a:endParaRPr>
          </a:p>
        </p:txBody>
      </p:sp>
      <p:pic>
        <p:nvPicPr>
          <p:cNvPr id="620" name="Google Shape;620;p65"/>
          <p:cNvPicPr preferRelativeResize="0"/>
          <p:nvPr/>
        </p:nvPicPr>
        <p:blipFill rotWithShape="1">
          <a:blip r:embed="rId3">
            <a:alphaModFix/>
          </a:blip>
          <a:srcRect/>
          <a:stretch/>
        </p:blipFill>
        <p:spPr>
          <a:xfrm>
            <a:off x="506975" y="1441650"/>
            <a:ext cx="2765025" cy="3025675"/>
          </a:xfrm>
          <a:prstGeom prst="rect">
            <a:avLst/>
          </a:prstGeom>
          <a:noFill/>
          <a:ln>
            <a:noFill/>
          </a:ln>
        </p:spPr>
      </p:pic>
      <p:sp>
        <p:nvSpPr>
          <p:cNvPr id="621" name="Google Shape;621;p65"/>
          <p:cNvSpPr txBox="1"/>
          <p:nvPr/>
        </p:nvSpPr>
        <p:spPr>
          <a:xfrm>
            <a:off x="702225" y="4467325"/>
            <a:ext cx="2374500" cy="66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999999"/>
                </a:solidFill>
                <a:latin typeface="Catamaran"/>
                <a:ea typeface="Catamaran"/>
                <a:cs typeface="Catamaran"/>
                <a:sym typeface="Catamaran"/>
              </a:rPr>
              <a:t>Carte de résistivité GeoCARTA Voie 1 (0,50m)</a:t>
            </a:r>
            <a:endParaRPr sz="1400" b="0" i="0" u="none" strike="noStrike" cap="none">
              <a:solidFill>
                <a:srgbClr val="999999"/>
              </a:solidFill>
              <a:latin typeface="Catamaran"/>
              <a:ea typeface="Catamaran"/>
              <a:cs typeface="Catamaran"/>
              <a:sym typeface="Catamaran"/>
            </a:endParaRPr>
          </a:p>
        </p:txBody>
      </p:sp>
      <p:pic>
        <p:nvPicPr>
          <p:cNvPr id="622" name="Google Shape;622;p65"/>
          <p:cNvPicPr preferRelativeResize="0"/>
          <p:nvPr/>
        </p:nvPicPr>
        <p:blipFill rotWithShape="1">
          <a:blip r:embed="rId4">
            <a:alphaModFix/>
          </a:blip>
          <a:srcRect/>
          <a:stretch/>
        </p:blipFill>
        <p:spPr>
          <a:xfrm>
            <a:off x="5778175" y="1441651"/>
            <a:ext cx="2832201" cy="3025675"/>
          </a:xfrm>
          <a:prstGeom prst="rect">
            <a:avLst/>
          </a:prstGeom>
          <a:noFill/>
          <a:ln>
            <a:noFill/>
          </a:ln>
        </p:spPr>
      </p:pic>
      <p:sp>
        <p:nvSpPr>
          <p:cNvPr id="623" name="Google Shape;623;p65"/>
          <p:cNvSpPr txBox="1"/>
          <p:nvPr/>
        </p:nvSpPr>
        <p:spPr>
          <a:xfrm>
            <a:off x="5559275" y="4467325"/>
            <a:ext cx="3270000" cy="66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999999"/>
                </a:solidFill>
                <a:latin typeface="Catamaran"/>
                <a:ea typeface="Catamaran"/>
                <a:cs typeface="Catamaran"/>
                <a:sym typeface="Catamaran"/>
              </a:rPr>
              <a:t>3 classes (Argileux, Moyen, Caillouteux)</a:t>
            </a:r>
            <a:endParaRPr sz="1400" b="0" i="0" u="none" strike="noStrike" cap="none">
              <a:solidFill>
                <a:srgbClr val="999999"/>
              </a:solidFill>
              <a:latin typeface="Catamaran"/>
              <a:ea typeface="Catamaran"/>
              <a:cs typeface="Catamaran"/>
              <a:sym typeface="Catamaran"/>
            </a:endParaRPr>
          </a:p>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999999"/>
                </a:solidFill>
                <a:latin typeface="Catamaran"/>
                <a:ea typeface="Catamaran"/>
                <a:cs typeface="Catamaran"/>
                <a:sym typeface="Catamaran"/>
              </a:rPr>
              <a:t>Voie 1 (0,50m)</a:t>
            </a:r>
            <a:endParaRPr sz="1400" b="0" i="0" u="none" strike="noStrike" cap="none">
              <a:solidFill>
                <a:srgbClr val="999999"/>
              </a:solidFill>
              <a:latin typeface="Catamaran"/>
              <a:ea typeface="Catamaran"/>
              <a:cs typeface="Catamaran"/>
              <a:sym typeface="Catamaran"/>
            </a:endParaRPr>
          </a:p>
        </p:txBody>
      </p:sp>
      <p:cxnSp>
        <p:nvCxnSpPr>
          <p:cNvPr id="624" name="Google Shape;624;p65"/>
          <p:cNvCxnSpPr>
            <a:stCxn id="620" idx="3"/>
            <a:endCxn id="622" idx="1"/>
          </p:cNvCxnSpPr>
          <p:nvPr/>
        </p:nvCxnSpPr>
        <p:spPr>
          <a:xfrm>
            <a:off x="3272000" y="2954488"/>
            <a:ext cx="2506200" cy="0"/>
          </a:xfrm>
          <a:prstGeom prst="straightConnector1">
            <a:avLst/>
          </a:prstGeom>
          <a:noFill/>
          <a:ln w="9525" cap="flat" cmpd="sng">
            <a:solidFill>
              <a:schemeClr val="dk2"/>
            </a:solidFill>
            <a:prstDash val="solid"/>
            <a:round/>
            <a:headEnd type="none" w="sm" len="sm"/>
            <a:tailEnd type="triangle" w="med" len="med"/>
          </a:ln>
        </p:spPr>
      </p:cxnSp>
      <p:sp>
        <p:nvSpPr>
          <p:cNvPr id="625" name="Google Shape;625;p65"/>
          <p:cNvSpPr txBox="1"/>
          <p:nvPr/>
        </p:nvSpPr>
        <p:spPr>
          <a:xfrm>
            <a:off x="3484800" y="3016650"/>
            <a:ext cx="2174400" cy="66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999999"/>
                </a:solidFill>
                <a:latin typeface="Catamaran"/>
                <a:ea typeface="Catamaran"/>
                <a:cs typeface="Catamaran"/>
                <a:sym typeface="Catamaran"/>
              </a:rPr>
              <a:t>Classification à distances égales (3 classes)</a:t>
            </a:r>
            <a:endParaRPr sz="1400" b="0" i="0" u="none" strike="noStrike" cap="none">
              <a:solidFill>
                <a:srgbClr val="999999"/>
              </a:solidFill>
              <a:latin typeface="Catamaran"/>
              <a:ea typeface="Catamaran"/>
              <a:cs typeface="Catamaran"/>
              <a:sym typeface="Catamaran"/>
            </a:endParaRPr>
          </a:p>
        </p:txBody>
      </p:sp>
      <p:sp>
        <p:nvSpPr>
          <p:cNvPr id="626" name="Google Shape;626;p65"/>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65"/>
          <p:cNvSpPr txBox="1">
            <a:spLocks noGrp="1"/>
          </p:cNvSpPr>
          <p:nvPr>
            <p:ph type="ctrTitle" idx="4294967295"/>
          </p:nvPr>
        </p:nvSpPr>
        <p:spPr>
          <a:xfrm>
            <a:off x="6167800" y="235325"/>
            <a:ext cx="2723100" cy="109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CLASSIFICATION des SOLS et SPÉCIFICATION</a:t>
            </a:r>
            <a:endParaRPr sz="2200" b="1" i="0" u="none" strike="noStrike" cap="none">
              <a:solidFill>
                <a:schemeClr val="lt1"/>
              </a:solidFill>
              <a:latin typeface="Livvic"/>
              <a:ea typeface="Livvic"/>
              <a:cs typeface="Livvic"/>
              <a:sym typeface="Livvic"/>
            </a:endParaRPr>
          </a:p>
        </p:txBody>
      </p:sp>
      <p:sp>
        <p:nvSpPr>
          <p:cNvPr id="628" name="Google Shape;628;p65"/>
          <p:cNvSpPr txBox="1"/>
          <p:nvPr/>
        </p:nvSpPr>
        <p:spPr>
          <a:xfrm>
            <a:off x="6096725" y="155375"/>
            <a:ext cx="494700" cy="55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Livvic"/>
                <a:ea typeface="Livvic"/>
                <a:cs typeface="Livvic"/>
                <a:sym typeface="Livvic"/>
              </a:rPr>
              <a:t>D.</a:t>
            </a:r>
            <a:endParaRPr sz="2000" b="1" i="0" u="none" strike="noStrike" cap="none">
              <a:solidFill>
                <a:srgbClr val="FFFFFF"/>
              </a:solidFill>
              <a:latin typeface="Livvic"/>
              <a:ea typeface="Livvic"/>
              <a:cs typeface="Livvic"/>
              <a:sym typeface="Livvic"/>
            </a:endParaRPr>
          </a:p>
        </p:txBody>
      </p:sp>
      <p:sp>
        <p:nvSpPr>
          <p:cNvPr id="629" name="Google Shape;629;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6"/>
          <p:cNvSpPr/>
          <p:nvPr/>
        </p:nvSpPr>
        <p:spPr>
          <a:xfrm>
            <a:off x="0" y="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66"/>
          <p:cNvSpPr/>
          <p:nvPr/>
        </p:nvSpPr>
        <p:spPr>
          <a:xfrm>
            <a:off x="2480700" y="0"/>
            <a:ext cx="2480700" cy="171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66"/>
          <p:cNvSpPr txBox="1">
            <a:spLocks noGrp="1"/>
          </p:cNvSpPr>
          <p:nvPr>
            <p:ph type="ctrTitle" idx="2"/>
          </p:nvPr>
        </p:nvSpPr>
        <p:spPr>
          <a:xfrm>
            <a:off x="2682447" y="534450"/>
            <a:ext cx="20772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solidFill>
                  <a:schemeClr val="lt1"/>
                </a:solidFill>
              </a:rPr>
              <a:t>NETTOYAGE du JEU DE DONNÉES</a:t>
            </a:r>
            <a:endParaRPr sz="1400">
              <a:solidFill>
                <a:schemeClr val="lt1"/>
              </a:solidFill>
            </a:endParaRPr>
          </a:p>
        </p:txBody>
      </p:sp>
      <p:sp>
        <p:nvSpPr>
          <p:cNvPr id="637" name="Google Shape;637;p66"/>
          <p:cNvSpPr txBox="1">
            <a:spLocks noGrp="1"/>
          </p:cNvSpPr>
          <p:nvPr>
            <p:ph type="ctrTitle"/>
          </p:nvPr>
        </p:nvSpPr>
        <p:spPr>
          <a:xfrm>
            <a:off x="361625" y="459150"/>
            <a:ext cx="1755300" cy="79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t>FAMILIARISATION avec le JEU DE DONNÉES</a:t>
            </a:r>
            <a:endParaRPr sz="1400">
              <a:solidFill>
                <a:schemeClr val="dk1"/>
              </a:solidFill>
            </a:endParaRPr>
          </a:p>
        </p:txBody>
      </p:sp>
      <p:sp>
        <p:nvSpPr>
          <p:cNvPr id="638" name="Google Shape;638;p66"/>
          <p:cNvSpPr/>
          <p:nvPr/>
        </p:nvSpPr>
        <p:spPr>
          <a:xfrm>
            <a:off x="0" y="1714950"/>
            <a:ext cx="2480700" cy="171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66"/>
          <p:cNvSpPr/>
          <p:nvPr/>
        </p:nvSpPr>
        <p:spPr>
          <a:xfrm>
            <a:off x="-1075" y="342990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66"/>
          <p:cNvSpPr txBox="1">
            <a:spLocks noGrp="1"/>
          </p:cNvSpPr>
          <p:nvPr>
            <p:ph type="ctrTitle" idx="2"/>
          </p:nvPr>
        </p:nvSpPr>
        <p:spPr>
          <a:xfrm>
            <a:off x="200675" y="2055750"/>
            <a:ext cx="2077200" cy="1032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solidFill>
                  <a:schemeClr val="lt1"/>
                </a:solidFill>
              </a:rPr>
              <a:t>ISOLEMENT et PREPARATION des DONNEES ROUTES et PARCELLES</a:t>
            </a:r>
            <a:endParaRPr sz="1400">
              <a:solidFill>
                <a:schemeClr val="lt1"/>
              </a:solidFill>
            </a:endParaRPr>
          </a:p>
        </p:txBody>
      </p:sp>
      <p:sp>
        <p:nvSpPr>
          <p:cNvPr id="641" name="Google Shape;641;p66"/>
          <p:cNvSpPr/>
          <p:nvPr/>
        </p:nvSpPr>
        <p:spPr>
          <a:xfrm>
            <a:off x="2480700" y="171495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66"/>
          <p:cNvSpPr txBox="1">
            <a:spLocks noGrp="1"/>
          </p:cNvSpPr>
          <p:nvPr>
            <p:ph type="ctrTitle"/>
          </p:nvPr>
        </p:nvSpPr>
        <p:spPr>
          <a:xfrm>
            <a:off x="2843400" y="1981475"/>
            <a:ext cx="1755300" cy="122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t>CLASSIFICATION des SOLS et SPÉCIFICATION des DONNÉES PARCELLES</a:t>
            </a:r>
            <a:endParaRPr sz="1400">
              <a:solidFill>
                <a:schemeClr val="dk1"/>
              </a:solidFill>
            </a:endParaRPr>
          </a:p>
        </p:txBody>
      </p:sp>
      <p:sp>
        <p:nvSpPr>
          <p:cNvPr id="643" name="Google Shape;643;p66"/>
          <p:cNvSpPr/>
          <p:nvPr/>
        </p:nvSpPr>
        <p:spPr>
          <a:xfrm>
            <a:off x="4961400" y="1714950"/>
            <a:ext cx="2480700" cy="171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66"/>
          <p:cNvSpPr txBox="1">
            <a:spLocks noGrp="1"/>
          </p:cNvSpPr>
          <p:nvPr>
            <p:ph type="ctrTitle" idx="2"/>
          </p:nvPr>
        </p:nvSpPr>
        <p:spPr>
          <a:xfrm>
            <a:off x="5164225" y="2194775"/>
            <a:ext cx="2077200" cy="79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solidFill>
                  <a:schemeClr val="lt1"/>
                </a:solidFill>
              </a:rPr>
              <a:t>APPARIEMENT des FICHIERS GNSS et CAPTEUR</a:t>
            </a:r>
            <a:endParaRPr sz="1400">
              <a:solidFill>
                <a:schemeClr val="lt1"/>
              </a:solidFill>
            </a:endParaRPr>
          </a:p>
        </p:txBody>
      </p:sp>
      <p:sp>
        <p:nvSpPr>
          <p:cNvPr id="645" name="Google Shape;645;p66"/>
          <p:cNvSpPr txBox="1"/>
          <p:nvPr/>
        </p:nvSpPr>
        <p:spPr>
          <a:xfrm>
            <a:off x="1033200" y="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Livvic"/>
                <a:ea typeface="Livvic"/>
                <a:cs typeface="Livvic"/>
                <a:sym typeface="Livvic"/>
              </a:rPr>
              <a:t>A.</a:t>
            </a:r>
            <a:endParaRPr sz="1800" b="1" i="0" u="none" strike="noStrike" cap="none">
              <a:solidFill>
                <a:schemeClr val="dk1"/>
              </a:solidFill>
              <a:latin typeface="Livvic"/>
              <a:ea typeface="Livvic"/>
              <a:cs typeface="Livvic"/>
              <a:sym typeface="Livvic"/>
            </a:endParaRPr>
          </a:p>
        </p:txBody>
      </p:sp>
      <p:sp>
        <p:nvSpPr>
          <p:cNvPr id="646" name="Google Shape;646;p66"/>
          <p:cNvSpPr txBox="1"/>
          <p:nvPr/>
        </p:nvSpPr>
        <p:spPr>
          <a:xfrm>
            <a:off x="3513900" y="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Livvic"/>
                <a:ea typeface="Livvic"/>
                <a:cs typeface="Livvic"/>
                <a:sym typeface="Livvic"/>
              </a:rPr>
              <a:t>B.</a:t>
            </a:r>
            <a:endParaRPr sz="1800" b="1" i="0" u="none" strike="noStrike" cap="none">
              <a:solidFill>
                <a:srgbClr val="FFFFFF"/>
              </a:solidFill>
              <a:latin typeface="Livvic"/>
              <a:ea typeface="Livvic"/>
              <a:cs typeface="Livvic"/>
              <a:sym typeface="Livvic"/>
            </a:endParaRPr>
          </a:p>
        </p:txBody>
      </p:sp>
      <p:sp>
        <p:nvSpPr>
          <p:cNvPr id="647" name="Google Shape;647;p66"/>
          <p:cNvSpPr txBox="1"/>
          <p:nvPr/>
        </p:nvSpPr>
        <p:spPr>
          <a:xfrm>
            <a:off x="1032125" y="171495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Livvic"/>
                <a:ea typeface="Livvic"/>
                <a:cs typeface="Livvic"/>
                <a:sym typeface="Livvic"/>
              </a:rPr>
              <a:t>C.</a:t>
            </a:r>
            <a:endParaRPr sz="1800" b="1" i="0" u="none" strike="noStrike" cap="none">
              <a:solidFill>
                <a:srgbClr val="FFFFFF"/>
              </a:solidFill>
              <a:latin typeface="Livvic"/>
              <a:ea typeface="Livvic"/>
              <a:cs typeface="Livvic"/>
              <a:sym typeface="Livvic"/>
            </a:endParaRPr>
          </a:p>
        </p:txBody>
      </p:sp>
      <p:sp>
        <p:nvSpPr>
          <p:cNvPr id="648" name="Google Shape;648;p66"/>
          <p:cNvSpPr txBox="1"/>
          <p:nvPr/>
        </p:nvSpPr>
        <p:spPr>
          <a:xfrm>
            <a:off x="3513900" y="171495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Livvic"/>
                <a:ea typeface="Livvic"/>
                <a:cs typeface="Livvic"/>
                <a:sym typeface="Livvic"/>
              </a:rPr>
              <a:t>D.</a:t>
            </a:r>
            <a:endParaRPr sz="1800" b="1" i="0" u="none" strike="noStrike" cap="none">
              <a:solidFill>
                <a:schemeClr val="dk1"/>
              </a:solidFill>
              <a:latin typeface="Livvic"/>
              <a:ea typeface="Livvic"/>
              <a:cs typeface="Livvic"/>
              <a:sym typeface="Livvic"/>
            </a:endParaRPr>
          </a:p>
        </p:txBody>
      </p:sp>
      <p:sp>
        <p:nvSpPr>
          <p:cNvPr id="649" name="Google Shape;649;p66"/>
          <p:cNvSpPr txBox="1"/>
          <p:nvPr/>
        </p:nvSpPr>
        <p:spPr>
          <a:xfrm>
            <a:off x="6083100" y="1714950"/>
            <a:ext cx="414300" cy="40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Livvic"/>
                <a:ea typeface="Livvic"/>
                <a:cs typeface="Livvic"/>
                <a:sym typeface="Livvic"/>
              </a:rPr>
              <a:t>E.</a:t>
            </a:r>
            <a:endParaRPr sz="1800" b="1" i="0" u="none" strike="noStrike" cap="none">
              <a:solidFill>
                <a:srgbClr val="FFFFFF"/>
              </a:solidFill>
              <a:latin typeface="Livvic"/>
              <a:ea typeface="Livvic"/>
              <a:cs typeface="Livvic"/>
              <a:sym typeface="Livvic"/>
            </a:endParaRPr>
          </a:p>
        </p:txBody>
      </p:sp>
      <p:sp>
        <p:nvSpPr>
          <p:cNvPr id="650" name="Google Shape;650;p66"/>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66"/>
          <p:cNvSpPr txBox="1">
            <a:spLocks noGrp="1"/>
          </p:cNvSpPr>
          <p:nvPr>
            <p:ph type="ctrTitle" idx="2"/>
          </p:nvPr>
        </p:nvSpPr>
        <p:spPr>
          <a:xfrm>
            <a:off x="6167800" y="235325"/>
            <a:ext cx="2723100" cy="1092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MÉTHODOLOGIES</a:t>
            </a:r>
            <a:endParaRPr sz="2200">
              <a:solidFill>
                <a:schemeClr val="lt1"/>
              </a:solidFill>
            </a:endParaRPr>
          </a:p>
        </p:txBody>
      </p:sp>
      <p:sp>
        <p:nvSpPr>
          <p:cNvPr id="652" name="Google Shape;652;p66"/>
          <p:cNvSpPr txBox="1">
            <a:spLocks noGrp="1"/>
          </p:cNvSpPr>
          <p:nvPr>
            <p:ph type="title" idx="4294967295"/>
          </p:nvPr>
        </p:nvSpPr>
        <p:spPr>
          <a:xfrm>
            <a:off x="8219950" y="137600"/>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2900">
                <a:solidFill>
                  <a:schemeClr val="lt1"/>
                </a:solidFill>
              </a:rPr>
              <a:t>03.</a:t>
            </a:r>
            <a:endParaRPr sz="2900">
              <a:solidFill>
                <a:schemeClr val="lt1"/>
              </a:solidFill>
            </a:endParaRPr>
          </a:p>
        </p:txBody>
      </p:sp>
      <p:sp>
        <p:nvSpPr>
          <p:cNvPr id="653" name="Google Shape;653;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7"/>
          <p:cNvSpPr/>
          <p:nvPr/>
        </p:nvSpPr>
        <p:spPr>
          <a:xfrm>
            <a:off x="0" y="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67"/>
          <p:cNvSpPr/>
          <p:nvPr/>
        </p:nvSpPr>
        <p:spPr>
          <a:xfrm>
            <a:off x="2480700" y="0"/>
            <a:ext cx="2480700" cy="171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67"/>
          <p:cNvSpPr txBox="1">
            <a:spLocks noGrp="1"/>
          </p:cNvSpPr>
          <p:nvPr>
            <p:ph type="ctrTitle" idx="2"/>
          </p:nvPr>
        </p:nvSpPr>
        <p:spPr>
          <a:xfrm>
            <a:off x="2682447" y="534450"/>
            <a:ext cx="20772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solidFill>
                  <a:schemeClr val="lt1"/>
                </a:solidFill>
              </a:rPr>
              <a:t>NETTOYAGE du JEU DE DONNÉES</a:t>
            </a:r>
            <a:endParaRPr sz="1400">
              <a:solidFill>
                <a:schemeClr val="lt1"/>
              </a:solidFill>
            </a:endParaRPr>
          </a:p>
        </p:txBody>
      </p:sp>
      <p:sp>
        <p:nvSpPr>
          <p:cNvPr id="661" name="Google Shape;661;p67"/>
          <p:cNvSpPr txBox="1">
            <a:spLocks noGrp="1"/>
          </p:cNvSpPr>
          <p:nvPr>
            <p:ph type="ctrTitle"/>
          </p:nvPr>
        </p:nvSpPr>
        <p:spPr>
          <a:xfrm>
            <a:off x="361625" y="459150"/>
            <a:ext cx="1755300" cy="79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t>FAMILIARISATION avec le JEU DE DONNÉES</a:t>
            </a:r>
            <a:endParaRPr sz="1400">
              <a:solidFill>
                <a:schemeClr val="dk1"/>
              </a:solidFill>
            </a:endParaRPr>
          </a:p>
        </p:txBody>
      </p:sp>
      <p:sp>
        <p:nvSpPr>
          <p:cNvPr id="662" name="Google Shape;662;p67"/>
          <p:cNvSpPr/>
          <p:nvPr/>
        </p:nvSpPr>
        <p:spPr>
          <a:xfrm>
            <a:off x="0" y="1714950"/>
            <a:ext cx="2480700" cy="171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67"/>
          <p:cNvSpPr/>
          <p:nvPr/>
        </p:nvSpPr>
        <p:spPr>
          <a:xfrm>
            <a:off x="-1075" y="342990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67"/>
          <p:cNvSpPr txBox="1">
            <a:spLocks noGrp="1"/>
          </p:cNvSpPr>
          <p:nvPr>
            <p:ph type="ctrTitle" idx="2"/>
          </p:nvPr>
        </p:nvSpPr>
        <p:spPr>
          <a:xfrm>
            <a:off x="200675" y="2055750"/>
            <a:ext cx="2077200" cy="1032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solidFill>
                  <a:schemeClr val="lt1"/>
                </a:solidFill>
              </a:rPr>
              <a:t>ISOLEMENT et PREPARATION des DONNEES ROUTES et PARCELLES</a:t>
            </a:r>
            <a:endParaRPr sz="1400">
              <a:solidFill>
                <a:schemeClr val="lt1"/>
              </a:solidFill>
            </a:endParaRPr>
          </a:p>
        </p:txBody>
      </p:sp>
      <p:sp>
        <p:nvSpPr>
          <p:cNvPr id="665" name="Google Shape;665;p67"/>
          <p:cNvSpPr/>
          <p:nvPr/>
        </p:nvSpPr>
        <p:spPr>
          <a:xfrm>
            <a:off x="2480700" y="1714950"/>
            <a:ext cx="2480700" cy="171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67"/>
          <p:cNvSpPr txBox="1">
            <a:spLocks noGrp="1"/>
          </p:cNvSpPr>
          <p:nvPr>
            <p:ph type="ctrTitle"/>
          </p:nvPr>
        </p:nvSpPr>
        <p:spPr>
          <a:xfrm>
            <a:off x="2843400" y="1981475"/>
            <a:ext cx="1755300" cy="122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t>CLASSIFICATION des SOLS et SPÉCIFICATION des DONNÉES PARCELLES</a:t>
            </a:r>
            <a:endParaRPr sz="1400">
              <a:solidFill>
                <a:schemeClr val="dk1"/>
              </a:solidFill>
            </a:endParaRPr>
          </a:p>
        </p:txBody>
      </p:sp>
      <p:sp>
        <p:nvSpPr>
          <p:cNvPr id="667" name="Google Shape;667;p67"/>
          <p:cNvSpPr/>
          <p:nvPr/>
        </p:nvSpPr>
        <p:spPr>
          <a:xfrm>
            <a:off x="4961400" y="1714950"/>
            <a:ext cx="2480700" cy="171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67"/>
          <p:cNvSpPr txBox="1">
            <a:spLocks noGrp="1"/>
          </p:cNvSpPr>
          <p:nvPr>
            <p:ph type="ctrTitle" idx="2"/>
          </p:nvPr>
        </p:nvSpPr>
        <p:spPr>
          <a:xfrm>
            <a:off x="5164225" y="2194775"/>
            <a:ext cx="2077200" cy="79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solidFill>
                  <a:schemeClr val="lt1"/>
                </a:solidFill>
              </a:rPr>
              <a:t>APPARIEMENT des FICHIERS GNSS et CAPTEUR</a:t>
            </a:r>
            <a:endParaRPr sz="1400">
              <a:solidFill>
                <a:schemeClr val="lt1"/>
              </a:solidFill>
            </a:endParaRPr>
          </a:p>
        </p:txBody>
      </p:sp>
      <p:sp>
        <p:nvSpPr>
          <p:cNvPr id="669" name="Google Shape;669;p67"/>
          <p:cNvSpPr txBox="1"/>
          <p:nvPr/>
        </p:nvSpPr>
        <p:spPr>
          <a:xfrm>
            <a:off x="1033200" y="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Livvic"/>
                <a:ea typeface="Livvic"/>
                <a:cs typeface="Livvic"/>
                <a:sym typeface="Livvic"/>
              </a:rPr>
              <a:t>A.</a:t>
            </a:r>
            <a:endParaRPr sz="1800" b="1" i="0" u="none" strike="noStrike" cap="none">
              <a:solidFill>
                <a:schemeClr val="dk1"/>
              </a:solidFill>
              <a:latin typeface="Livvic"/>
              <a:ea typeface="Livvic"/>
              <a:cs typeface="Livvic"/>
              <a:sym typeface="Livvic"/>
            </a:endParaRPr>
          </a:p>
        </p:txBody>
      </p:sp>
      <p:sp>
        <p:nvSpPr>
          <p:cNvPr id="670" name="Google Shape;670;p67"/>
          <p:cNvSpPr txBox="1"/>
          <p:nvPr/>
        </p:nvSpPr>
        <p:spPr>
          <a:xfrm>
            <a:off x="3513900" y="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Livvic"/>
                <a:ea typeface="Livvic"/>
                <a:cs typeface="Livvic"/>
                <a:sym typeface="Livvic"/>
              </a:rPr>
              <a:t>B.</a:t>
            </a:r>
            <a:endParaRPr sz="1800" b="1" i="0" u="none" strike="noStrike" cap="none">
              <a:solidFill>
                <a:srgbClr val="FFFFFF"/>
              </a:solidFill>
              <a:latin typeface="Livvic"/>
              <a:ea typeface="Livvic"/>
              <a:cs typeface="Livvic"/>
              <a:sym typeface="Livvic"/>
            </a:endParaRPr>
          </a:p>
        </p:txBody>
      </p:sp>
      <p:sp>
        <p:nvSpPr>
          <p:cNvPr id="671" name="Google Shape;671;p67"/>
          <p:cNvSpPr txBox="1"/>
          <p:nvPr/>
        </p:nvSpPr>
        <p:spPr>
          <a:xfrm>
            <a:off x="1032125" y="171495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Livvic"/>
                <a:ea typeface="Livvic"/>
                <a:cs typeface="Livvic"/>
                <a:sym typeface="Livvic"/>
              </a:rPr>
              <a:t>C.</a:t>
            </a:r>
            <a:endParaRPr sz="1800" b="1" i="0" u="none" strike="noStrike" cap="none">
              <a:solidFill>
                <a:srgbClr val="FFFFFF"/>
              </a:solidFill>
              <a:latin typeface="Livvic"/>
              <a:ea typeface="Livvic"/>
              <a:cs typeface="Livvic"/>
              <a:sym typeface="Livvic"/>
            </a:endParaRPr>
          </a:p>
        </p:txBody>
      </p:sp>
      <p:sp>
        <p:nvSpPr>
          <p:cNvPr id="672" name="Google Shape;672;p67"/>
          <p:cNvSpPr txBox="1"/>
          <p:nvPr/>
        </p:nvSpPr>
        <p:spPr>
          <a:xfrm>
            <a:off x="3513900" y="171495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Livvic"/>
                <a:ea typeface="Livvic"/>
                <a:cs typeface="Livvic"/>
                <a:sym typeface="Livvic"/>
              </a:rPr>
              <a:t>D.</a:t>
            </a:r>
            <a:endParaRPr sz="1800" b="1" i="0" u="none" strike="noStrike" cap="none">
              <a:solidFill>
                <a:schemeClr val="dk1"/>
              </a:solidFill>
              <a:latin typeface="Livvic"/>
              <a:ea typeface="Livvic"/>
              <a:cs typeface="Livvic"/>
              <a:sym typeface="Livvic"/>
            </a:endParaRPr>
          </a:p>
        </p:txBody>
      </p:sp>
      <p:sp>
        <p:nvSpPr>
          <p:cNvPr id="673" name="Google Shape;673;p67"/>
          <p:cNvSpPr txBox="1"/>
          <p:nvPr/>
        </p:nvSpPr>
        <p:spPr>
          <a:xfrm>
            <a:off x="6083100" y="1714950"/>
            <a:ext cx="414300" cy="40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Livvic"/>
                <a:ea typeface="Livvic"/>
                <a:cs typeface="Livvic"/>
                <a:sym typeface="Livvic"/>
              </a:rPr>
              <a:t>E.</a:t>
            </a:r>
            <a:endParaRPr sz="1800" b="1" i="0" u="none" strike="noStrike" cap="none">
              <a:solidFill>
                <a:srgbClr val="FFFFFF"/>
              </a:solidFill>
              <a:latin typeface="Livvic"/>
              <a:ea typeface="Livvic"/>
              <a:cs typeface="Livvic"/>
              <a:sym typeface="Livvic"/>
            </a:endParaRPr>
          </a:p>
        </p:txBody>
      </p:sp>
      <p:sp>
        <p:nvSpPr>
          <p:cNvPr id="674" name="Google Shape;674;p67"/>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67"/>
          <p:cNvSpPr txBox="1">
            <a:spLocks noGrp="1"/>
          </p:cNvSpPr>
          <p:nvPr>
            <p:ph type="ctrTitle" idx="2"/>
          </p:nvPr>
        </p:nvSpPr>
        <p:spPr>
          <a:xfrm>
            <a:off x="6167800" y="235325"/>
            <a:ext cx="2723100" cy="1092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MÉTHODOLOGIES</a:t>
            </a:r>
            <a:endParaRPr sz="2200">
              <a:solidFill>
                <a:schemeClr val="lt1"/>
              </a:solidFill>
            </a:endParaRPr>
          </a:p>
        </p:txBody>
      </p:sp>
      <p:sp>
        <p:nvSpPr>
          <p:cNvPr id="676" name="Google Shape;676;p67"/>
          <p:cNvSpPr txBox="1">
            <a:spLocks noGrp="1"/>
          </p:cNvSpPr>
          <p:nvPr>
            <p:ph type="title" idx="4294967295"/>
          </p:nvPr>
        </p:nvSpPr>
        <p:spPr>
          <a:xfrm>
            <a:off x="8219950" y="137600"/>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2900">
                <a:solidFill>
                  <a:schemeClr val="lt1"/>
                </a:solidFill>
              </a:rPr>
              <a:t>03.</a:t>
            </a:r>
            <a:endParaRPr sz="2900">
              <a:solidFill>
                <a:schemeClr val="lt1"/>
              </a:solidFill>
            </a:endParaRPr>
          </a:p>
        </p:txBody>
      </p:sp>
      <p:sp>
        <p:nvSpPr>
          <p:cNvPr id="677" name="Google Shape;677;p67"/>
          <p:cNvSpPr txBox="1">
            <a:spLocks noGrp="1"/>
          </p:cNvSpPr>
          <p:nvPr>
            <p:ph type="ctrTitle" idx="2"/>
          </p:nvPr>
        </p:nvSpPr>
        <p:spPr>
          <a:xfrm>
            <a:off x="201750" y="3964350"/>
            <a:ext cx="2077200" cy="79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fr" sz="1400"/>
              <a:t>ISOLEMENT des PICS pour CRÉER des INDICATEURS</a:t>
            </a:r>
            <a:endParaRPr sz="1400">
              <a:solidFill>
                <a:srgbClr val="000000"/>
              </a:solidFill>
            </a:endParaRPr>
          </a:p>
        </p:txBody>
      </p:sp>
      <p:sp>
        <p:nvSpPr>
          <p:cNvPr id="678" name="Google Shape;678;p67"/>
          <p:cNvSpPr txBox="1"/>
          <p:nvPr/>
        </p:nvSpPr>
        <p:spPr>
          <a:xfrm>
            <a:off x="1072050" y="3429900"/>
            <a:ext cx="414300" cy="40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Livvic"/>
                <a:ea typeface="Livvic"/>
                <a:cs typeface="Livvic"/>
                <a:sym typeface="Livvic"/>
              </a:rPr>
              <a:t>F.</a:t>
            </a:r>
            <a:endParaRPr sz="1800" b="1" i="0" u="none" strike="noStrike" cap="none">
              <a:solidFill>
                <a:schemeClr val="dk1"/>
              </a:solidFill>
              <a:latin typeface="Livvic"/>
              <a:ea typeface="Livvic"/>
              <a:cs typeface="Livvic"/>
              <a:sym typeface="Livvic"/>
            </a:endParaRPr>
          </a:p>
        </p:txBody>
      </p:sp>
      <p:sp>
        <p:nvSpPr>
          <p:cNvPr id="679" name="Google Shape;679;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68"/>
          <p:cNvPicPr preferRelativeResize="0"/>
          <p:nvPr/>
        </p:nvPicPr>
        <p:blipFill rotWithShape="1">
          <a:blip r:embed="rId3">
            <a:alphaModFix/>
          </a:blip>
          <a:srcRect r="6603"/>
          <a:stretch/>
        </p:blipFill>
        <p:spPr>
          <a:xfrm>
            <a:off x="152400" y="942975"/>
            <a:ext cx="5978325" cy="4200525"/>
          </a:xfrm>
          <a:prstGeom prst="rect">
            <a:avLst/>
          </a:prstGeom>
          <a:noFill/>
          <a:ln>
            <a:noFill/>
          </a:ln>
        </p:spPr>
      </p:pic>
      <p:pic>
        <p:nvPicPr>
          <p:cNvPr id="685" name="Google Shape;685;p68"/>
          <p:cNvPicPr preferRelativeResize="0"/>
          <p:nvPr/>
        </p:nvPicPr>
        <p:blipFill rotWithShape="1">
          <a:blip r:embed="rId4">
            <a:alphaModFix/>
          </a:blip>
          <a:srcRect l="82313" t="4191" r="1028" b="82112"/>
          <a:stretch/>
        </p:blipFill>
        <p:spPr>
          <a:xfrm>
            <a:off x="4285532" y="942981"/>
            <a:ext cx="1845191" cy="972001"/>
          </a:xfrm>
          <a:prstGeom prst="rect">
            <a:avLst/>
          </a:prstGeom>
          <a:noFill/>
          <a:ln>
            <a:noFill/>
          </a:ln>
        </p:spPr>
      </p:pic>
      <p:sp>
        <p:nvSpPr>
          <p:cNvPr id="686" name="Google Shape;686;p68"/>
          <p:cNvSpPr/>
          <p:nvPr/>
        </p:nvSpPr>
        <p:spPr>
          <a:xfrm rot="-5400000">
            <a:off x="7103775" y="-459325"/>
            <a:ext cx="1092300" cy="248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68"/>
          <p:cNvSpPr txBox="1">
            <a:spLocks noGrp="1"/>
          </p:cNvSpPr>
          <p:nvPr>
            <p:ph type="ctrTitle" idx="2"/>
          </p:nvPr>
        </p:nvSpPr>
        <p:spPr>
          <a:xfrm>
            <a:off x="6297750" y="235325"/>
            <a:ext cx="2593200" cy="10923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r>
              <a:rPr lang="fr" sz="2200">
                <a:solidFill>
                  <a:schemeClr val="lt1"/>
                </a:solidFill>
              </a:rPr>
              <a:t>ISOLEMENT </a:t>
            </a: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DES PICS</a:t>
            </a:r>
            <a:endParaRPr sz="2200">
              <a:solidFill>
                <a:schemeClr val="lt1"/>
              </a:solidFill>
            </a:endParaRPr>
          </a:p>
        </p:txBody>
      </p:sp>
      <p:sp>
        <p:nvSpPr>
          <p:cNvPr id="688" name="Google Shape;688;p68"/>
          <p:cNvSpPr txBox="1"/>
          <p:nvPr/>
        </p:nvSpPr>
        <p:spPr>
          <a:xfrm>
            <a:off x="6541350" y="2321125"/>
            <a:ext cx="2106000" cy="214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Ci-contre : l’ensemble des données routes issues du deuxième passage</a:t>
            </a:r>
            <a:endParaRPr sz="1400" b="0" i="0" u="none" strike="noStrike" cap="none">
              <a:solidFill>
                <a:srgbClr val="000000"/>
              </a:solidFill>
              <a:latin typeface="Catamaran Thin"/>
              <a:ea typeface="Catamaran Thin"/>
              <a:cs typeface="Catamaran Thin"/>
              <a:sym typeface="Catamaran Thi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tamaran Thin"/>
              <a:ea typeface="Catamaran Thin"/>
              <a:cs typeface="Catamaran Thin"/>
              <a:sym typeface="Catamaran Thin"/>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Il est important, pour créer des indicateurs sur les pics, de les identifier individuellement</a:t>
            </a:r>
            <a:endParaRPr sz="1400" b="0" i="0" u="none" strike="noStrike" cap="none">
              <a:solidFill>
                <a:srgbClr val="000000"/>
              </a:solidFill>
              <a:latin typeface="Catamaran Thin"/>
              <a:ea typeface="Catamaran Thin"/>
              <a:cs typeface="Catamaran Thin"/>
              <a:sym typeface="Catamaran Thin"/>
            </a:endParaRPr>
          </a:p>
        </p:txBody>
      </p:sp>
      <p:sp>
        <p:nvSpPr>
          <p:cNvPr id="689" name="Google Shape;689;p68"/>
          <p:cNvSpPr txBox="1"/>
          <p:nvPr/>
        </p:nvSpPr>
        <p:spPr>
          <a:xfrm>
            <a:off x="6777425" y="343325"/>
            <a:ext cx="414300" cy="55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Livvic"/>
                <a:ea typeface="Livvic"/>
                <a:cs typeface="Livvic"/>
                <a:sym typeface="Livvic"/>
              </a:rPr>
              <a:t>F.</a:t>
            </a:r>
            <a:endParaRPr sz="2000" b="1" i="0" u="none" strike="noStrike" cap="none">
              <a:solidFill>
                <a:srgbClr val="FFFFFF"/>
              </a:solidFill>
              <a:latin typeface="Livvic"/>
              <a:ea typeface="Livvic"/>
              <a:cs typeface="Livvic"/>
              <a:sym typeface="Livvic"/>
            </a:endParaRPr>
          </a:p>
        </p:txBody>
      </p:sp>
      <p:sp>
        <p:nvSpPr>
          <p:cNvPr id="690" name="Google Shape;690;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pic>
        <p:nvPicPr>
          <p:cNvPr id="695" name="Google Shape;695;p69"/>
          <p:cNvPicPr preferRelativeResize="0"/>
          <p:nvPr/>
        </p:nvPicPr>
        <p:blipFill rotWithShape="1">
          <a:blip r:embed="rId3">
            <a:alphaModFix/>
          </a:blip>
          <a:srcRect t="4269"/>
          <a:stretch/>
        </p:blipFill>
        <p:spPr>
          <a:xfrm>
            <a:off x="0" y="1240450"/>
            <a:ext cx="6298649" cy="3853725"/>
          </a:xfrm>
          <a:prstGeom prst="rect">
            <a:avLst/>
          </a:prstGeom>
          <a:noFill/>
          <a:ln>
            <a:noFill/>
          </a:ln>
        </p:spPr>
      </p:pic>
      <p:sp>
        <p:nvSpPr>
          <p:cNvPr id="696" name="Google Shape;696;p69"/>
          <p:cNvSpPr txBox="1"/>
          <p:nvPr/>
        </p:nvSpPr>
        <p:spPr>
          <a:xfrm>
            <a:off x="6541350" y="2321125"/>
            <a:ext cx="2106000" cy="214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Ci-contre : chaque pic est désormais coloré différemment</a:t>
            </a:r>
            <a:endParaRPr sz="1400" b="0" i="0" u="none" strike="noStrike" cap="none">
              <a:solidFill>
                <a:srgbClr val="000000"/>
              </a:solidFill>
              <a:latin typeface="Catamaran Thin"/>
              <a:ea typeface="Catamaran Thin"/>
              <a:cs typeface="Catamaran Thin"/>
              <a:sym typeface="Catamaran Thi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tamaran Thin"/>
              <a:ea typeface="Catamaran Thin"/>
              <a:cs typeface="Catamaran Thin"/>
              <a:sym typeface="Catamaran Thin"/>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On a donc réussi à identifier chaque pic et à y associer :  son </a:t>
            </a:r>
            <a:r>
              <a:rPr lang="fr" sz="1400" b="1" i="0" u="none" strike="noStrike" cap="none">
                <a:solidFill>
                  <a:srgbClr val="000000"/>
                </a:solidFill>
                <a:latin typeface="Catamaran"/>
                <a:ea typeface="Catamaran"/>
                <a:cs typeface="Catamaran"/>
                <a:sym typeface="Catamaran"/>
              </a:rPr>
              <a:t>maximum</a:t>
            </a:r>
            <a:r>
              <a:rPr lang="fr" sz="1400" b="0" i="0" u="none" strike="noStrike" cap="none">
                <a:solidFill>
                  <a:srgbClr val="000000"/>
                </a:solidFill>
                <a:latin typeface="Catamaran Thin"/>
                <a:ea typeface="Catamaran Thin"/>
                <a:cs typeface="Catamaran Thin"/>
                <a:sym typeface="Catamaran Thin"/>
              </a:rPr>
              <a:t>, ses deux </a:t>
            </a:r>
            <a:r>
              <a:rPr lang="fr" sz="1400" b="1" i="0" u="none" strike="noStrike" cap="none">
                <a:solidFill>
                  <a:srgbClr val="000000"/>
                </a:solidFill>
                <a:latin typeface="Catamaran"/>
                <a:ea typeface="Catamaran"/>
                <a:cs typeface="Catamaran"/>
                <a:sym typeface="Catamaran"/>
              </a:rPr>
              <a:t>minimums</a:t>
            </a:r>
            <a:r>
              <a:rPr lang="fr" sz="1400" b="0" i="0" u="none" strike="noStrike" cap="none">
                <a:solidFill>
                  <a:srgbClr val="000000"/>
                </a:solidFill>
                <a:latin typeface="Catamaran Thin"/>
                <a:ea typeface="Catamaran Thin"/>
                <a:cs typeface="Catamaran Thin"/>
                <a:sym typeface="Catamaran Thin"/>
              </a:rPr>
              <a:t>, sa </a:t>
            </a:r>
            <a:r>
              <a:rPr lang="fr" sz="1400" b="1" i="0" u="none" strike="noStrike" cap="none">
                <a:solidFill>
                  <a:srgbClr val="000000"/>
                </a:solidFill>
                <a:latin typeface="Catamaran"/>
                <a:ea typeface="Catamaran"/>
                <a:cs typeface="Catamaran"/>
                <a:sym typeface="Catamaran"/>
              </a:rPr>
              <a:t>hauteur </a:t>
            </a:r>
            <a:r>
              <a:rPr lang="fr" sz="1400" b="0" i="0" u="none" strike="noStrike" cap="none">
                <a:solidFill>
                  <a:srgbClr val="000000"/>
                </a:solidFill>
                <a:latin typeface="Catamaran Thin"/>
                <a:ea typeface="Catamaran Thin"/>
                <a:cs typeface="Catamaran Thin"/>
                <a:sym typeface="Catamaran Thin"/>
              </a:rPr>
              <a:t>et sa </a:t>
            </a:r>
            <a:r>
              <a:rPr lang="fr" sz="1400" b="1" i="0" u="none" strike="noStrike" cap="none">
                <a:solidFill>
                  <a:srgbClr val="000000"/>
                </a:solidFill>
                <a:latin typeface="Catamaran"/>
                <a:ea typeface="Catamaran"/>
                <a:cs typeface="Catamaran"/>
                <a:sym typeface="Catamaran"/>
              </a:rPr>
              <a:t>largeur</a:t>
            </a:r>
            <a:endParaRPr sz="1400" b="1" i="0" u="none" strike="noStrike" cap="none">
              <a:solidFill>
                <a:srgbClr val="000000"/>
              </a:solidFill>
              <a:latin typeface="Catamaran"/>
              <a:ea typeface="Catamaran"/>
              <a:cs typeface="Catamaran"/>
              <a:sym typeface="Catamaran"/>
            </a:endParaRPr>
          </a:p>
        </p:txBody>
      </p:sp>
      <p:sp>
        <p:nvSpPr>
          <p:cNvPr id="697" name="Google Shape;697;p69"/>
          <p:cNvSpPr txBox="1"/>
          <p:nvPr/>
        </p:nvSpPr>
        <p:spPr>
          <a:xfrm>
            <a:off x="6297750" y="503225"/>
            <a:ext cx="414300" cy="55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Livvic"/>
                <a:ea typeface="Livvic"/>
                <a:cs typeface="Livvic"/>
                <a:sym typeface="Livvic"/>
              </a:rPr>
              <a:t>F</a:t>
            </a:r>
            <a:endParaRPr sz="2000" b="1" i="0" u="none" strike="noStrike" cap="none">
              <a:solidFill>
                <a:srgbClr val="FFFFFF"/>
              </a:solidFill>
              <a:latin typeface="Livvic"/>
              <a:ea typeface="Livvic"/>
              <a:cs typeface="Livvic"/>
              <a:sym typeface="Livvic"/>
            </a:endParaRPr>
          </a:p>
        </p:txBody>
      </p:sp>
      <p:sp>
        <p:nvSpPr>
          <p:cNvPr id="698" name="Google Shape;698;p69"/>
          <p:cNvSpPr/>
          <p:nvPr/>
        </p:nvSpPr>
        <p:spPr>
          <a:xfrm rot="-5400000">
            <a:off x="7103775" y="-459325"/>
            <a:ext cx="1092300" cy="248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69"/>
          <p:cNvSpPr txBox="1">
            <a:spLocks noGrp="1"/>
          </p:cNvSpPr>
          <p:nvPr>
            <p:ph type="ctrTitle" idx="2"/>
          </p:nvPr>
        </p:nvSpPr>
        <p:spPr>
          <a:xfrm>
            <a:off x="6297750" y="235325"/>
            <a:ext cx="2593200" cy="10923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r>
              <a:rPr lang="fr" sz="2200">
                <a:solidFill>
                  <a:schemeClr val="lt1"/>
                </a:solidFill>
              </a:rPr>
              <a:t>ISOLEMENT </a:t>
            </a: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DES PICS</a:t>
            </a:r>
            <a:endParaRPr sz="2200">
              <a:solidFill>
                <a:schemeClr val="lt1"/>
              </a:solidFill>
            </a:endParaRPr>
          </a:p>
        </p:txBody>
      </p:sp>
      <p:sp>
        <p:nvSpPr>
          <p:cNvPr id="700" name="Google Shape;700;p69"/>
          <p:cNvSpPr txBox="1"/>
          <p:nvPr/>
        </p:nvSpPr>
        <p:spPr>
          <a:xfrm>
            <a:off x="6777425" y="343325"/>
            <a:ext cx="414300" cy="55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Livvic"/>
                <a:ea typeface="Livvic"/>
                <a:cs typeface="Livvic"/>
                <a:sym typeface="Livvic"/>
              </a:rPr>
              <a:t>F.</a:t>
            </a:r>
            <a:endParaRPr sz="2000" b="1" i="0" u="none" strike="noStrike" cap="none">
              <a:solidFill>
                <a:srgbClr val="FFFFFF"/>
              </a:solidFill>
              <a:latin typeface="Livvic"/>
              <a:ea typeface="Livvic"/>
              <a:cs typeface="Livvic"/>
              <a:sym typeface="Livvic"/>
            </a:endParaRPr>
          </a:p>
        </p:txBody>
      </p:sp>
      <p:sp>
        <p:nvSpPr>
          <p:cNvPr id="701" name="Google Shape;701;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70"/>
          <p:cNvSpPr txBox="1"/>
          <p:nvPr/>
        </p:nvSpPr>
        <p:spPr>
          <a:xfrm>
            <a:off x="6541350" y="3975225"/>
            <a:ext cx="2106000" cy="87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rgbClr val="000000"/>
                </a:solidFill>
                <a:latin typeface="Catamaran"/>
                <a:ea typeface="Catamaran"/>
                <a:cs typeface="Catamaran"/>
                <a:sym typeface="Catamaran"/>
              </a:rPr>
              <a:t>data table des pics.</a:t>
            </a:r>
            <a:endParaRPr sz="1400" b="1" i="0" u="none" strike="noStrike" cap="none">
              <a:solidFill>
                <a:srgbClr val="000000"/>
              </a:solidFill>
              <a:latin typeface="Catamaran"/>
              <a:ea typeface="Catamaran"/>
              <a:cs typeface="Catamaran"/>
              <a:sym typeface="Catamaran"/>
            </a:endParaRPr>
          </a:p>
        </p:txBody>
      </p:sp>
      <p:sp>
        <p:nvSpPr>
          <p:cNvPr id="707" name="Google Shape;707;p70"/>
          <p:cNvSpPr txBox="1"/>
          <p:nvPr/>
        </p:nvSpPr>
        <p:spPr>
          <a:xfrm>
            <a:off x="6297750" y="503225"/>
            <a:ext cx="414300" cy="55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Livvic"/>
                <a:ea typeface="Livvic"/>
                <a:cs typeface="Livvic"/>
                <a:sym typeface="Livvic"/>
              </a:rPr>
              <a:t>F</a:t>
            </a:r>
            <a:endParaRPr sz="2000" b="1" i="0" u="none" strike="noStrike" cap="none">
              <a:solidFill>
                <a:srgbClr val="FFFFFF"/>
              </a:solidFill>
              <a:latin typeface="Livvic"/>
              <a:ea typeface="Livvic"/>
              <a:cs typeface="Livvic"/>
              <a:sym typeface="Livvic"/>
            </a:endParaRPr>
          </a:p>
        </p:txBody>
      </p:sp>
      <p:pic>
        <p:nvPicPr>
          <p:cNvPr id="708" name="Google Shape;708;p70"/>
          <p:cNvPicPr preferRelativeResize="0"/>
          <p:nvPr/>
        </p:nvPicPr>
        <p:blipFill rotWithShape="1">
          <a:blip r:embed="rId3">
            <a:alphaModFix/>
          </a:blip>
          <a:srcRect/>
          <a:stretch/>
        </p:blipFill>
        <p:spPr>
          <a:xfrm>
            <a:off x="0" y="1697376"/>
            <a:ext cx="8439150" cy="1908100"/>
          </a:xfrm>
          <a:prstGeom prst="rect">
            <a:avLst/>
          </a:prstGeom>
          <a:noFill/>
          <a:ln>
            <a:noFill/>
          </a:ln>
        </p:spPr>
      </p:pic>
      <p:sp>
        <p:nvSpPr>
          <p:cNvPr id="709" name="Google Shape;709;p70"/>
          <p:cNvSpPr/>
          <p:nvPr/>
        </p:nvSpPr>
        <p:spPr>
          <a:xfrm rot="-5400000">
            <a:off x="7103775" y="-459325"/>
            <a:ext cx="1092300" cy="248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70"/>
          <p:cNvSpPr txBox="1">
            <a:spLocks noGrp="1"/>
          </p:cNvSpPr>
          <p:nvPr>
            <p:ph type="ctrTitle" idx="2"/>
          </p:nvPr>
        </p:nvSpPr>
        <p:spPr>
          <a:xfrm>
            <a:off x="6297750" y="235325"/>
            <a:ext cx="2593200" cy="10923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r>
              <a:rPr lang="fr" sz="2200">
                <a:solidFill>
                  <a:schemeClr val="lt1"/>
                </a:solidFill>
              </a:rPr>
              <a:t>ISOLEMENT </a:t>
            </a: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DES PICS</a:t>
            </a:r>
            <a:endParaRPr sz="2200">
              <a:solidFill>
                <a:schemeClr val="lt1"/>
              </a:solidFill>
            </a:endParaRPr>
          </a:p>
        </p:txBody>
      </p:sp>
      <p:sp>
        <p:nvSpPr>
          <p:cNvPr id="711" name="Google Shape;711;p70"/>
          <p:cNvSpPr txBox="1"/>
          <p:nvPr/>
        </p:nvSpPr>
        <p:spPr>
          <a:xfrm>
            <a:off x="6777425" y="343325"/>
            <a:ext cx="414300" cy="55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Livvic"/>
                <a:ea typeface="Livvic"/>
                <a:cs typeface="Livvic"/>
                <a:sym typeface="Livvic"/>
              </a:rPr>
              <a:t>F.</a:t>
            </a:r>
            <a:endParaRPr sz="2000" b="1" i="0" u="none" strike="noStrike" cap="none">
              <a:solidFill>
                <a:srgbClr val="FFFFFF"/>
              </a:solidFill>
              <a:latin typeface="Livvic"/>
              <a:ea typeface="Livvic"/>
              <a:cs typeface="Livvic"/>
              <a:sym typeface="Livvic"/>
            </a:endParaRPr>
          </a:p>
        </p:txBody>
      </p:sp>
      <p:sp>
        <p:nvSpPr>
          <p:cNvPr id="712" name="Google Shape;712;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71"/>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71"/>
          <p:cNvSpPr txBox="1">
            <a:spLocks noGrp="1"/>
          </p:cNvSpPr>
          <p:nvPr>
            <p:ph type="ctrTitle"/>
          </p:nvPr>
        </p:nvSpPr>
        <p:spPr>
          <a:xfrm>
            <a:off x="-266633" y="2649109"/>
            <a:ext cx="3758365" cy="42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r>
              <a:rPr lang="fr" sz="3600">
                <a:solidFill>
                  <a:schemeClr val="lt1"/>
                </a:solidFill>
              </a:rPr>
              <a:t>TRAITEMENT STATISTIQUE DES DONNÉES</a:t>
            </a:r>
            <a:endParaRPr/>
          </a:p>
        </p:txBody>
      </p:sp>
      <p:sp>
        <p:nvSpPr>
          <p:cNvPr id="719" name="Google Shape;719;p71"/>
          <p:cNvSpPr txBox="1">
            <a:spLocks noGrp="1"/>
          </p:cNvSpPr>
          <p:nvPr>
            <p:ph type="title" idx="2"/>
          </p:nvPr>
        </p:nvSpPr>
        <p:spPr>
          <a:xfrm>
            <a:off x="1083654" y="979997"/>
            <a:ext cx="1500057" cy="90196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 sz="4400">
                <a:solidFill>
                  <a:schemeClr val="lt1"/>
                </a:solidFill>
              </a:rPr>
              <a:t>04.</a:t>
            </a:r>
            <a:endParaRPr sz="4400">
              <a:solidFill>
                <a:schemeClr val="lt1"/>
              </a:solidFill>
            </a:endParaRPr>
          </a:p>
        </p:txBody>
      </p:sp>
      <p:pic>
        <p:nvPicPr>
          <p:cNvPr id="720" name="Google Shape;720;p71" descr="Une image contenant herbe, ciel, extérieur, champ&#10;&#10;Description générée automatiquement"/>
          <p:cNvPicPr preferRelativeResize="0"/>
          <p:nvPr/>
        </p:nvPicPr>
        <p:blipFill rotWithShape="1">
          <a:blip r:embed="rId3">
            <a:alphaModFix/>
          </a:blip>
          <a:srcRect r="27708"/>
          <a:stretch/>
        </p:blipFill>
        <p:spPr>
          <a:xfrm>
            <a:off x="3225051" y="-2700"/>
            <a:ext cx="5918949" cy="5143500"/>
          </a:xfrm>
          <a:prstGeom prst="rect">
            <a:avLst/>
          </a:prstGeom>
          <a:noFill/>
          <a:ln>
            <a:noFill/>
          </a:ln>
        </p:spPr>
      </p:pic>
      <p:sp>
        <p:nvSpPr>
          <p:cNvPr id="721" name="Google Shape;721;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2"/>
          <p:cNvSpPr txBox="1">
            <a:spLocks noGrp="1"/>
          </p:cNvSpPr>
          <p:nvPr>
            <p:ph type="body" idx="1"/>
          </p:nvPr>
        </p:nvSpPr>
        <p:spPr>
          <a:xfrm>
            <a:off x="501475" y="1220638"/>
            <a:ext cx="5832300" cy="631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200"/>
              <a:buNone/>
            </a:pPr>
            <a:r>
              <a:rPr lang="fr" sz="1400" b="1">
                <a:latin typeface="Catamaran"/>
                <a:ea typeface="Catamaran"/>
                <a:cs typeface="Catamaran"/>
                <a:sym typeface="Catamaran"/>
              </a:rPr>
              <a:t>Boxplot prometteurs, même si beaucoup de bruit. Des tests supplémentaires (notamment avec un chargement variable) seraient nécessaires pour conclure.</a:t>
            </a:r>
            <a:endParaRPr sz="1400" b="1">
              <a:latin typeface="Catamaran"/>
              <a:ea typeface="Catamaran"/>
              <a:cs typeface="Catamaran"/>
              <a:sym typeface="Catamaran"/>
            </a:endParaRPr>
          </a:p>
          <a:p>
            <a:pPr marL="0" lvl="0" indent="0" algn="ctr" rtl="0">
              <a:lnSpc>
                <a:spcPct val="115000"/>
              </a:lnSpc>
              <a:spcBef>
                <a:spcPts val="1600"/>
              </a:spcBef>
              <a:spcAft>
                <a:spcPts val="0"/>
              </a:spcAft>
              <a:buSzPts val="1200"/>
              <a:buNone/>
            </a:pPr>
            <a:endParaRPr sz="1400" b="1">
              <a:latin typeface="Catamaran"/>
              <a:ea typeface="Catamaran"/>
              <a:cs typeface="Catamaran"/>
              <a:sym typeface="Catamaran"/>
            </a:endParaRPr>
          </a:p>
          <a:p>
            <a:pPr marL="0" lvl="0" indent="0" algn="ctr" rtl="0">
              <a:lnSpc>
                <a:spcPct val="115000"/>
              </a:lnSpc>
              <a:spcBef>
                <a:spcPts val="1600"/>
              </a:spcBef>
              <a:spcAft>
                <a:spcPts val="1600"/>
              </a:spcAft>
              <a:buSzPts val="1200"/>
              <a:buNone/>
            </a:pPr>
            <a:endParaRPr sz="1400" b="1">
              <a:latin typeface="Catamaran"/>
              <a:ea typeface="Catamaran"/>
              <a:cs typeface="Catamaran"/>
              <a:sym typeface="Catamaran"/>
            </a:endParaRPr>
          </a:p>
        </p:txBody>
      </p:sp>
      <p:sp>
        <p:nvSpPr>
          <p:cNvPr id="727" name="Google Shape;727;p72"/>
          <p:cNvSpPr txBox="1"/>
          <p:nvPr/>
        </p:nvSpPr>
        <p:spPr>
          <a:xfrm>
            <a:off x="1720825" y="457400"/>
            <a:ext cx="3573600" cy="38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Catamaran Thin"/>
                <a:ea typeface="Catamaran Thin"/>
                <a:cs typeface="Catamaran Thin"/>
                <a:sym typeface="Catamaran Thin"/>
              </a:rPr>
              <a:t>Une précision satisfaisante ?</a:t>
            </a:r>
            <a:endParaRPr sz="2000" b="0" i="0" u="none" strike="noStrike" cap="none">
              <a:solidFill>
                <a:srgbClr val="000000"/>
              </a:solidFill>
              <a:latin typeface="Catamaran Thin"/>
              <a:ea typeface="Catamaran Thin"/>
              <a:cs typeface="Catamaran Thin"/>
              <a:sym typeface="Catamaran Thin"/>
            </a:endParaRPr>
          </a:p>
        </p:txBody>
      </p:sp>
      <p:sp>
        <p:nvSpPr>
          <p:cNvPr id="728" name="Google Shape;728;p72"/>
          <p:cNvSpPr txBox="1"/>
          <p:nvPr/>
        </p:nvSpPr>
        <p:spPr>
          <a:xfrm>
            <a:off x="2156523" y="4688009"/>
            <a:ext cx="4334700" cy="31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(Sur le début de la route → ~ conditions optimales)</a:t>
            </a:r>
            <a:endParaRPr sz="1400" b="0" i="0" u="none" strike="noStrike" cap="none">
              <a:solidFill>
                <a:srgbClr val="000000"/>
              </a:solidFill>
              <a:latin typeface="Catamaran Thin"/>
              <a:ea typeface="Catamaran Thin"/>
              <a:cs typeface="Catamaran Thin"/>
              <a:sym typeface="Catamaran Thin"/>
            </a:endParaRPr>
          </a:p>
        </p:txBody>
      </p:sp>
      <p:pic>
        <p:nvPicPr>
          <p:cNvPr id="729" name="Google Shape;729;p72"/>
          <p:cNvPicPr preferRelativeResize="0"/>
          <p:nvPr/>
        </p:nvPicPr>
        <p:blipFill rotWithShape="1">
          <a:blip r:embed="rId3">
            <a:alphaModFix/>
          </a:blip>
          <a:srcRect/>
          <a:stretch/>
        </p:blipFill>
        <p:spPr>
          <a:xfrm>
            <a:off x="52900" y="2067850"/>
            <a:ext cx="4561549" cy="2404450"/>
          </a:xfrm>
          <a:prstGeom prst="rect">
            <a:avLst/>
          </a:prstGeom>
          <a:noFill/>
          <a:ln>
            <a:noFill/>
          </a:ln>
        </p:spPr>
      </p:pic>
      <p:sp>
        <p:nvSpPr>
          <p:cNvPr id="730" name="Google Shape;730;p72"/>
          <p:cNvSpPr txBox="1">
            <a:spLocks noGrp="1"/>
          </p:cNvSpPr>
          <p:nvPr>
            <p:ph type="title" idx="4294967295"/>
          </p:nvPr>
        </p:nvSpPr>
        <p:spPr>
          <a:xfrm>
            <a:off x="6167801" y="749813"/>
            <a:ext cx="8211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3500">
                <a:solidFill>
                  <a:schemeClr val="lt1"/>
                </a:solidFill>
              </a:rPr>
              <a:t>05</a:t>
            </a:r>
            <a:endParaRPr sz="3500">
              <a:solidFill>
                <a:schemeClr val="lt1"/>
              </a:solidFill>
            </a:endParaRPr>
          </a:p>
        </p:txBody>
      </p:sp>
      <p:pic>
        <p:nvPicPr>
          <p:cNvPr id="731" name="Google Shape;731;p72"/>
          <p:cNvPicPr preferRelativeResize="0"/>
          <p:nvPr/>
        </p:nvPicPr>
        <p:blipFill rotWithShape="1">
          <a:blip r:embed="rId4">
            <a:alphaModFix/>
          </a:blip>
          <a:srcRect/>
          <a:stretch/>
        </p:blipFill>
        <p:spPr>
          <a:xfrm>
            <a:off x="4498875" y="2123300"/>
            <a:ext cx="4334700" cy="2404454"/>
          </a:xfrm>
          <a:prstGeom prst="rect">
            <a:avLst/>
          </a:prstGeom>
          <a:noFill/>
          <a:ln>
            <a:noFill/>
          </a:ln>
        </p:spPr>
      </p:pic>
      <p:sp>
        <p:nvSpPr>
          <p:cNvPr id="732" name="Google Shape;732;p72"/>
          <p:cNvSpPr txBox="1">
            <a:spLocks noGrp="1"/>
          </p:cNvSpPr>
          <p:nvPr>
            <p:ph type="ctrTitle" idx="4294967295"/>
          </p:nvPr>
        </p:nvSpPr>
        <p:spPr>
          <a:xfrm>
            <a:off x="6297750" y="235325"/>
            <a:ext cx="2593200" cy="109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vvic"/>
              <a:buNone/>
            </a:pPr>
            <a:r>
              <a:rPr lang="fr" sz="1400" b="1" i="0" u="none" strike="noStrike" cap="none">
                <a:solidFill>
                  <a:schemeClr val="lt1"/>
                </a:solidFill>
                <a:latin typeface="Livvic"/>
                <a:ea typeface="Livvic"/>
                <a:cs typeface="Livvic"/>
                <a:sym typeface="Livvic"/>
              </a:rPr>
              <a:t>TRAITEMENT STATISTIQUE pour ÉTUDIER la STABILITÉ du CAPTEUR</a:t>
            </a:r>
            <a:endParaRPr sz="2200" b="1" i="0" u="none" strike="noStrike" cap="none">
              <a:solidFill>
                <a:schemeClr val="lt1"/>
              </a:solidFill>
              <a:latin typeface="Livvic"/>
              <a:ea typeface="Livvic"/>
              <a:cs typeface="Livvic"/>
              <a:sym typeface="Livvic"/>
            </a:endParaRPr>
          </a:p>
        </p:txBody>
      </p:sp>
      <p:sp>
        <p:nvSpPr>
          <p:cNvPr id="733" name="Google Shape;733;p72"/>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72"/>
          <p:cNvSpPr txBox="1">
            <a:spLocks noGrp="1"/>
          </p:cNvSpPr>
          <p:nvPr>
            <p:ph type="ctrTitle" idx="4294967295"/>
          </p:nvPr>
        </p:nvSpPr>
        <p:spPr>
          <a:xfrm>
            <a:off x="6266500" y="193975"/>
            <a:ext cx="2525700" cy="109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TRAITEMENT STATISTIQUE DES DONNÉES</a:t>
            </a:r>
            <a:endParaRPr sz="2200" b="1" i="0" u="none" strike="noStrike" cap="none">
              <a:solidFill>
                <a:schemeClr val="lt1"/>
              </a:solidFill>
              <a:latin typeface="Livvic"/>
              <a:ea typeface="Livvic"/>
              <a:cs typeface="Livvic"/>
              <a:sym typeface="Livvic"/>
            </a:endParaRPr>
          </a:p>
        </p:txBody>
      </p:sp>
      <p:sp>
        <p:nvSpPr>
          <p:cNvPr id="735" name="Google Shape;735;p72"/>
          <p:cNvSpPr txBox="1">
            <a:spLocks noGrp="1"/>
          </p:cNvSpPr>
          <p:nvPr>
            <p:ph type="title" idx="4294967295"/>
          </p:nvPr>
        </p:nvSpPr>
        <p:spPr>
          <a:xfrm>
            <a:off x="6171825" y="163100"/>
            <a:ext cx="988800" cy="67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2900">
                <a:solidFill>
                  <a:schemeClr val="lt1"/>
                </a:solidFill>
              </a:rPr>
              <a:t>04.</a:t>
            </a:r>
            <a:endParaRPr sz="2900">
              <a:solidFill>
                <a:schemeClr val="lt1"/>
              </a:solidFill>
            </a:endParaRPr>
          </a:p>
        </p:txBody>
      </p:sp>
      <p:sp>
        <p:nvSpPr>
          <p:cNvPr id="736" name="Google Shape;73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3"/>
          <p:cNvSpPr/>
          <p:nvPr/>
        </p:nvSpPr>
        <p:spPr>
          <a:xfrm>
            <a:off x="644725" y="2435650"/>
            <a:ext cx="1604700" cy="169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Catamaran"/>
                <a:ea typeface="Catamaran"/>
                <a:cs typeface="Catamaran"/>
                <a:sym typeface="Catamaran"/>
              </a:rPr>
              <a:t>Parcelle 1</a:t>
            </a:r>
            <a:endParaRPr sz="1800" b="0" i="0" u="none" strike="noStrike" cap="none">
              <a:solidFill>
                <a:srgbClr val="000000"/>
              </a:solidFill>
              <a:latin typeface="Catamaran"/>
              <a:ea typeface="Catamaran"/>
              <a:cs typeface="Catamaran"/>
              <a:sym typeface="Catamar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tamaran"/>
              <a:ea typeface="Catamaran"/>
              <a:cs typeface="Catamaran"/>
              <a:sym typeface="Catamaran"/>
            </a:endParaRPr>
          </a:p>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Catamaran"/>
                <a:ea typeface="Catamaran"/>
                <a:cs typeface="Catamaran"/>
                <a:sym typeface="Catamaran"/>
              </a:rPr>
              <a:t>Route 2</a:t>
            </a:r>
            <a:endParaRPr sz="1800" b="0" i="0" u="none" strike="noStrike" cap="none">
              <a:solidFill>
                <a:srgbClr val="000000"/>
              </a:solidFill>
              <a:latin typeface="Catamaran"/>
              <a:ea typeface="Catamaran"/>
              <a:cs typeface="Catamaran"/>
              <a:sym typeface="Catamaran"/>
            </a:endParaRPr>
          </a:p>
          <a:p>
            <a:pPr marL="0" marR="0" lvl="0" indent="0" algn="ctr" rtl="0">
              <a:lnSpc>
                <a:spcPct val="100000"/>
              </a:lnSpc>
              <a:spcBef>
                <a:spcPts val="0"/>
              </a:spcBef>
              <a:spcAft>
                <a:spcPts val="0"/>
              </a:spcAft>
              <a:buClr>
                <a:srgbClr val="000000"/>
              </a:buClr>
              <a:buSzPts val="1800"/>
              <a:buFont typeface="Arial"/>
              <a:buNone/>
            </a:pPr>
            <a:r>
              <a:rPr lang="fr" sz="1800">
                <a:latin typeface="Catamaran"/>
                <a:ea typeface="Catamaran"/>
                <a:cs typeface="Catamaran"/>
                <a:sym typeface="Catamaran"/>
              </a:rPr>
              <a:t>(morceau)</a:t>
            </a:r>
            <a:endParaRPr sz="1800">
              <a:latin typeface="Catamaran"/>
              <a:ea typeface="Catamaran"/>
              <a:cs typeface="Catamaran"/>
              <a:sym typeface="Catamaran"/>
            </a:endParaRPr>
          </a:p>
        </p:txBody>
      </p:sp>
      <p:sp>
        <p:nvSpPr>
          <p:cNvPr id="742" name="Google Shape;742;p73"/>
          <p:cNvSpPr/>
          <p:nvPr/>
        </p:nvSpPr>
        <p:spPr>
          <a:xfrm>
            <a:off x="472800" y="1962850"/>
            <a:ext cx="1953600" cy="4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tamaran"/>
                <a:ea typeface="Catamaran"/>
                <a:cs typeface="Catamaran"/>
                <a:sym typeface="Catamaran"/>
              </a:rPr>
              <a:t>Les jeux ciblées</a:t>
            </a:r>
            <a:endParaRPr sz="1400" b="1" i="0" u="none" strike="noStrike" cap="none">
              <a:solidFill>
                <a:srgbClr val="000000"/>
              </a:solidFill>
              <a:latin typeface="Arial"/>
              <a:ea typeface="Arial"/>
              <a:cs typeface="Arial"/>
              <a:sym typeface="Arial"/>
            </a:endParaRPr>
          </a:p>
        </p:txBody>
      </p:sp>
      <p:sp>
        <p:nvSpPr>
          <p:cNvPr id="743" name="Google Shape;743;p73"/>
          <p:cNvSpPr/>
          <p:nvPr/>
        </p:nvSpPr>
        <p:spPr>
          <a:xfrm>
            <a:off x="3753613" y="1962850"/>
            <a:ext cx="1604700" cy="2163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Catamaran"/>
                <a:ea typeface="Catamaran"/>
                <a:cs typeface="Catamaran"/>
                <a:sym typeface="Catamaran"/>
              </a:rPr>
              <a:t>Hauteur du pic</a:t>
            </a:r>
            <a:endParaRPr sz="1800" b="0" i="0" u="none" strike="noStrike" cap="none">
              <a:solidFill>
                <a:srgbClr val="000000"/>
              </a:solidFill>
              <a:latin typeface="Catamaran"/>
              <a:ea typeface="Catamaran"/>
              <a:cs typeface="Catamaran"/>
              <a:sym typeface="Catamar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tamaran"/>
              <a:ea typeface="Catamaran"/>
              <a:cs typeface="Catamaran"/>
              <a:sym typeface="Catamaran"/>
            </a:endParaRPr>
          </a:p>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Catamaran"/>
                <a:ea typeface="Catamaran"/>
                <a:cs typeface="Catamaran"/>
                <a:sym typeface="Catamaran"/>
              </a:rPr>
              <a:t>Largeur du pic</a:t>
            </a:r>
            <a:endParaRPr sz="1800" b="0" i="0" u="none" strike="noStrike" cap="none">
              <a:solidFill>
                <a:srgbClr val="000000"/>
              </a:solidFill>
              <a:latin typeface="Catamaran"/>
              <a:ea typeface="Catamaran"/>
              <a:cs typeface="Catamaran"/>
              <a:sym typeface="Catamaran"/>
            </a:endParaRPr>
          </a:p>
        </p:txBody>
      </p:sp>
      <p:sp>
        <p:nvSpPr>
          <p:cNvPr id="744" name="Google Shape;744;p73"/>
          <p:cNvSpPr/>
          <p:nvPr/>
        </p:nvSpPr>
        <p:spPr>
          <a:xfrm>
            <a:off x="3490675" y="1962850"/>
            <a:ext cx="2163900" cy="4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tamaran"/>
                <a:ea typeface="Catamaran"/>
                <a:cs typeface="Catamaran"/>
                <a:sym typeface="Catamaran"/>
              </a:rPr>
              <a:t>Les données ciblées</a:t>
            </a:r>
            <a:endParaRPr sz="1400" b="1" i="0" u="none" strike="noStrike" cap="none">
              <a:solidFill>
                <a:srgbClr val="000000"/>
              </a:solidFill>
              <a:latin typeface="Arial"/>
              <a:ea typeface="Arial"/>
              <a:cs typeface="Arial"/>
              <a:sym typeface="Arial"/>
            </a:endParaRPr>
          </a:p>
        </p:txBody>
      </p:sp>
      <p:sp>
        <p:nvSpPr>
          <p:cNvPr id="745" name="Google Shape;745;p73"/>
          <p:cNvSpPr/>
          <p:nvPr/>
        </p:nvSpPr>
        <p:spPr>
          <a:xfrm>
            <a:off x="6857450" y="1962850"/>
            <a:ext cx="1781700" cy="2163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Catamaran"/>
                <a:ea typeface="Catamaran"/>
                <a:cs typeface="Catamaran"/>
                <a:sym typeface="Catamaran"/>
              </a:rPr>
              <a:t>ACP</a:t>
            </a:r>
            <a:endParaRPr sz="1800" b="0" i="0" u="none" strike="noStrike" cap="none">
              <a:solidFill>
                <a:srgbClr val="000000"/>
              </a:solidFill>
              <a:latin typeface="Catamaran"/>
              <a:ea typeface="Catamaran"/>
              <a:cs typeface="Catamaran"/>
              <a:sym typeface="Catamaran"/>
            </a:endParaRPr>
          </a:p>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Catamaran"/>
                <a:ea typeface="Catamaran"/>
                <a:cs typeface="Catamaran"/>
                <a:sym typeface="Catamaran"/>
              </a:rPr>
              <a:t>Régression linéaire</a:t>
            </a:r>
            <a:endParaRPr sz="1800" b="0" i="0" u="none" strike="noStrike" cap="none">
              <a:solidFill>
                <a:srgbClr val="000000"/>
              </a:solidFill>
              <a:latin typeface="Catamaran"/>
              <a:ea typeface="Catamaran"/>
              <a:cs typeface="Catamaran"/>
              <a:sym typeface="Catamaran"/>
            </a:endParaRPr>
          </a:p>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Catamaran"/>
                <a:ea typeface="Catamaran"/>
                <a:cs typeface="Catamaran"/>
                <a:sym typeface="Catamaran"/>
              </a:rPr>
              <a:t>Shapiro-wilk</a:t>
            </a:r>
            <a:endParaRPr sz="1800" b="0" i="0" u="none" strike="noStrike" cap="none">
              <a:solidFill>
                <a:srgbClr val="000000"/>
              </a:solidFill>
              <a:latin typeface="Catamaran"/>
              <a:ea typeface="Catamaran"/>
              <a:cs typeface="Catamaran"/>
              <a:sym typeface="Catamaran"/>
            </a:endParaRPr>
          </a:p>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000000"/>
                </a:solidFill>
                <a:latin typeface="Catamaran"/>
                <a:ea typeface="Catamaran"/>
                <a:cs typeface="Catamaran"/>
                <a:sym typeface="Catamaran"/>
              </a:rPr>
              <a:t>Test de Bartlett</a:t>
            </a:r>
            <a:endParaRPr sz="1800" b="0" i="0" u="none" strike="noStrike" cap="none">
              <a:solidFill>
                <a:srgbClr val="000000"/>
              </a:solidFill>
              <a:latin typeface="Catamaran"/>
              <a:ea typeface="Catamaran"/>
              <a:cs typeface="Catamaran"/>
              <a:sym typeface="Catamaran"/>
            </a:endParaRPr>
          </a:p>
        </p:txBody>
      </p:sp>
      <p:sp>
        <p:nvSpPr>
          <p:cNvPr id="746" name="Google Shape;746;p73"/>
          <p:cNvSpPr/>
          <p:nvPr/>
        </p:nvSpPr>
        <p:spPr>
          <a:xfrm>
            <a:off x="6685525" y="1962850"/>
            <a:ext cx="1953600" cy="4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000000"/>
                </a:solidFill>
                <a:latin typeface="Catamaran"/>
                <a:ea typeface="Catamaran"/>
                <a:cs typeface="Catamaran"/>
                <a:sym typeface="Catamaran"/>
              </a:rPr>
              <a:t>Nos traitements</a:t>
            </a:r>
            <a:endParaRPr sz="1400" b="1" i="0" u="none" strike="noStrike" cap="none">
              <a:solidFill>
                <a:srgbClr val="000000"/>
              </a:solidFill>
              <a:latin typeface="Arial"/>
              <a:ea typeface="Arial"/>
              <a:cs typeface="Arial"/>
              <a:sym typeface="Arial"/>
            </a:endParaRPr>
          </a:p>
        </p:txBody>
      </p:sp>
      <p:sp>
        <p:nvSpPr>
          <p:cNvPr id="747" name="Google Shape;747;p73"/>
          <p:cNvSpPr txBox="1">
            <a:spLocks noGrp="1"/>
          </p:cNvSpPr>
          <p:nvPr>
            <p:ph type="ctrTitle" idx="4294967295"/>
          </p:nvPr>
        </p:nvSpPr>
        <p:spPr>
          <a:xfrm>
            <a:off x="6297750" y="235325"/>
            <a:ext cx="2593200" cy="109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vvic"/>
              <a:buNone/>
            </a:pPr>
            <a:r>
              <a:rPr lang="fr" sz="1400" b="1" i="0" u="none" strike="noStrike" cap="none">
                <a:solidFill>
                  <a:schemeClr val="lt1"/>
                </a:solidFill>
                <a:latin typeface="Livvic"/>
                <a:ea typeface="Livvic"/>
                <a:cs typeface="Livvic"/>
                <a:sym typeface="Livvic"/>
              </a:rPr>
              <a:t>TRAITEMENT STATISTIQUE pour ÉTUDIER l’IMPACT du TYPE de SOL</a:t>
            </a:r>
            <a:endParaRPr sz="1400" b="1" i="0" u="none" strike="noStrike" cap="none">
              <a:solidFill>
                <a:schemeClr val="lt1"/>
              </a:solidFill>
              <a:latin typeface="Livvic"/>
              <a:ea typeface="Livvic"/>
              <a:cs typeface="Livvic"/>
              <a:sym typeface="Livvic"/>
            </a:endParaRPr>
          </a:p>
        </p:txBody>
      </p:sp>
      <p:sp>
        <p:nvSpPr>
          <p:cNvPr id="748" name="Google Shape;74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7"/>
          <p:cNvSpPr txBox="1">
            <a:spLocks noGrp="1"/>
          </p:cNvSpPr>
          <p:nvPr>
            <p:ph type="ctrTitle"/>
          </p:nvPr>
        </p:nvSpPr>
        <p:spPr>
          <a:xfrm>
            <a:off x="-104151" y="2649109"/>
            <a:ext cx="3433402" cy="42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 sz="4400">
                <a:solidFill>
                  <a:schemeClr val="lt1"/>
                </a:solidFill>
              </a:rPr>
              <a:t>CONTEXTE et ENJEUX </a:t>
            </a:r>
            <a:endParaRPr sz="4400">
              <a:solidFill>
                <a:schemeClr val="lt1"/>
              </a:solidFill>
            </a:endParaRPr>
          </a:p>
        </p:txBody>
      </p:sp>
      <p:sp>
        <p:nvSpPr>
          <p:cNvPr id="309" name="Google Shape;309;p47"/>
          <p:cNvSpPr txBox="1">
            <a:spLocks noGrp="1"/>
          </p:cNvSpPr>
          <p:nvPr>
            <p:ph type="title" idx="2"/>
          </p:nvPr>
        </p:nvSpPr>
        <p:spPr>
          <a:xfrm>
            <a:off x="1083654" y="979997"/>
            <a:ext cx="1500057" cy="90196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 sz="4400">
                <a:solidFill>
                  <a:schemeClr val="lt1"/>
                </a:solidFill>
              </a:rPr>
              <a:t>01.</a:t>
            </a:r>
            <a:endParaRPr sz="4400">
              <a:solidFill>
                <a:schemeClr val="lt1"/>
              </a:solidFill>
            </a:endParaRPr>
          </a:p>
        </p:txBody>
      </p:sp>
      <p:pic>
        <p:nvPicPr>
          <p:cNvPr id="310" name="Google Shape;310;p47" descr="Une image contenant texte, extérieur, arbre, signe&#10;&#10;Description générée automatiquement"/>
          <p:cNvPicPr preferRelativeResize="0"/>
          <p:nvPr/>
        </p:nvPicPr>
        <p:blipFill rotWithShape="1">
          <a:blip r:embed="rId3">
            <a:alphaModFix/>
          </a:blip>
          <a:srcRect r="17122"/>
          <a:stretch/>
        </p:blipFill>
        <p:spPr>
          <a:xfrm>
            <a:off x="3225052" y="2700"/>
            <a:ext cx="5918900" cy="5140800"/>
          </a:xfrm>
          <a:prstGeom prst="rect">
            <a:avLst/>
          </a:prstGeom>
          <a:noFill/>
          <a:ln>
            <a:noFill/>
          </a:ln>
        </p:spPr>
      </p:pic>
      <p:sp>
        <p:nvSpPr>
          <p:cNvPr id="311" name="Google Shape;311;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4"/>
          <p:cNvSpPr txBox="1">
            <a:spLocks noGrp="1"/>
          </p:cNvSpPr>
          <p:nvPr>
            <p:ph type="title" idx="4294967295"/>
          </p:nvPr>
        </p:nvSpPr>
        <p:spPr>
          <a:xfrm>
            <a:off x="6167801" y="749813"/>
            <a:ext cx="8211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3500">
                <a:solidFill>
                  <a:schemeClr val="lt1"/>
                </a:solidFill>
              </a:rPr>
              <a:t>05</a:t>
            </a:r>
            <a:endParaRPr sz="3500">
              <a:solidFill>
                <a:schemeClr val="lt1"/>
              </a:solidFill>
            </a:endParaRPr>
          </a:p>
        </p:txBody>
      </p:sp>
      <p:pic>
        <p:nvPicPr>
          <p:cNvPr id="754" name="Google Shape;754;p74"/>
          <p:cNvPicPr preferRelativeResize="0"/>
          <p:nvPr/>
        </p:nvPicPr>
        <p:blipFill rotWithShape="1">
          <a:blip r:embed="rId3">
            <a:alphaModFix/>
          </a:blip>
          <a:srcRect/>
          <a:stretch/>
        </p:blipFill>
        <p:spPr>
          <a:xfrm>
            <a:off x="347875" y="749825"/>
            <a:ext cx="5110799" cy="4331500"/>
          </a:xfrm>
          <a:prstGeom prst="rect">
            <a:avLst/>
          </a:prstGeom>
          <a:noFill/>
          <a:ln>
            <a:noFill/>
          </a:ln>
        </p:spPr>
      </p:pic>
      <p:sp>
        <p:nvSpPr>
          <p:cNvPr id="755" name="Google Shape;755;p74"/>
          <p:cNvSpPr txBox="1">
            <a:spLocks noGrp="1"/>
          </p:cNvSpPr>
          <p:nvPr>
            <p:ph type="ctrTitle" idx="4294967295"/>
          </p:nvPr>
        </p:nvSpPr>
        <p:spPr>
          <a:xfrm>
            <a:off x="6297750" y="235325"/>
            <a:ext cx="2593200" cy="109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vvic"/>
              <a:buNone/>
            </a:pPr>
            <a:r>
              <a:rPr lang="fr" sz="1400" b="1" i="0" u="none" strike="noStrike" cap="none">
                <a:solidFill>
                  <a:schemeClr val="lt1"/>
                </a:solidFill>
                <a:latin typeface="Livvic"/>
                <a:ea typeface="Livvic"/>
                <a:cs typeface="Livvic"/>
                <a:sym typeface="Livvic"/>
              </a:rPr>
              <a:t>TRAITEMENT STATISTIQUE pour ÉTUDIER l’IMPACT du TYPE de SOL</a:t>
            </a:r>
            <a:endParaRPr sz="1400" b="1" i="0" u="none" strike="noStrike" cap="none">
              <a:solidFill>
                <a:schemeClr val="lt1"/>
              </a:solidFill>
              <a:latin typeface="Livvic"/>
              <a:ea typeface="Livvic"/>
              <a:cs typeface="Livvic"/>
              <a:sym typeface="Livvic"/>
            </a:endParaRPr>
          </a:p>
        </p:txBody>
      </p:sp>
      <p:sp>
        <p:nvSpPr>
          <p:cNvPr id="756" name="Google Shape;756;p74"/>
          <p:cNvSpPr txBox="1">
            <a:spLocks noGrp="1"/>
          </p:cNvSpPr>
          <p:nvPr>
            <p:ph type="ctrTitle" idx="4294967295"/>
          </p:nvPr>
        </p:nvSpPr>
        <p:spPr>
          <a:xfrm>
            <a:off x="2220875" y="235325"/>
            <a:ext cx="1634400" cy="47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vvic"/>
              <a:buNone/>
            </a:pPr>
            <a:r>
              <a:rPr lang="fr" sz="1400" b="1" i="0" u="none" strike="noStrike" cap="none">
                <a:solidFill>
                  <a:schemeClr val="lt1"/>
                </a:solidFill>
                <a:latin typeface="Livvic"/>
                <a:ea typeface="Livvic"/>
                <a:cs typeface="Livvic"/>
                <a:sym typeface="Livvic"/>
              </a:rPr>
              <a:t>ACP (1)</a:t>
            </a:r>
            <a:endParaRPr sz="1400" b="1" i="0" u="none" strike="noStrike" cap="none">
              <a:solidFill>
                <a:schemeClr val="lt1"/>
              </a:solidFill>
              <a:latin typeface="Livvic"/>
              <a:ea typeface="Livvic"/>
              <a:cs typeface="Livvic"/>
              <a:sym typeface="Livvic"/>
            </a:endParaRPr>
          </a:p>
        </p:txBody>
      </p:sp>
      <p:sp>
        <p:nvSpPr>
          <p:cNvPr id="757" name="Google Shape;757;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5"/>
          <p:cNvSpPr txBox="1">
            <a:spLocks noGrp="1"/>
          </p:cNvSpPr>
          <p:nvPr>
            <p:ph type="title" idx="4294967295"/>
          </p:nvPr>
        </p:nvSpPr>
        <p:spPr>
          <a:xfrm>
            <a:off x="6167801" y="749813"/>
            <a:ext cx="8211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3500">
                <a:solidFill>
                  <a:schemeClr val="lt1"/>
                </a:solidFill>
              </a:rPr>
              <a:t>05</a:t>
            </a:r>
            <a:endParaRPr sz="3500">
              <a:solidFill>
                <a:schemeClr val="lt1"/>
              </a:solidFill>
            </a:endParaRPr>
          </a:p>
        </p:txBody>
      </p:sp>
      <p:sp>
        <p:nvSpPr>
          <p:cNvPr id="763" name="Google Shape;763;p75"/>
          <p:cNvSpPr txBox="1">
            <a:spLocks noGrp="1"/>
          </p:cNvSpPr>
          <p:nvPr>
            <p:ph type="ctrTitle" idx="4294967295"/>
          </p:nvPr>
        </p:nvSpPr>
        <p:spPr>
          <a:xfrm>
            <a:off x="6297750" y="235325"/>
            <a:ext cx="2593200" cy="109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vvic"/>
              <a:buNone/>
            </a:pPr>
            <a:r>
              <a:rPr lang="fr" sz="1400" b="1" i="0" u="none" strike="noStrike" cap="none">
                <a:solidFill>
                  <a:schemeClr val="lt1"/>
                </a:solidFill>
                <a:latin typeface="Livvic"/>
                <a:ea typeface="Livvic"/>
                <a:cs typeface="Livvic"/>
                <a:sym typeface="Livvic"/>
              </a:rPr>
              <a:t>TRAITEMENT STATISTIQUE pour ÉTUDIER l’IMPACT du TYPE de SOL</a:t>
            </a:r>
            <a:endParaRPr sz="1400" b="1" i="0" u="none" strike="noStrike" cap="none">
              <a:solidFill>
                <a:schemeClr val="lt1"/>
              </a:solidFill>
              <a:latin typeface="Livvic"/>
              <a:ea typeface="Livvic"/>
              <a:cs typeface="Livvic"/>
              <a:sym typeface="Livvic"/>
            </a:endParaRPr>
          </a:p>
        </p:txBody>
      </p:sp>
      <p:sp>
        <p:nvSpPr>
          <p:cNvPr id="764" name="Google Shape;764;p75"/>
          <p:cNvSpPr txBox="1">
            <a:spLocks noGrp="1"/>
          </p:cNvSpPr>
          <p:nvPr>
            <p:ph type="ctrTitle" idx="4294967295"/>
          </p:nvPr>
        </p:nvSpPr>
        <p:spPr>
          <a:xfrm>
            <a:off x="2220875" y="235325"/>
            <a:ext cx="1634400" cy="47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vvic"/>
              <a:buNone/>
            </a:pPr>
            <a:r>
              <a:rPr lang="fr" sz="1400" b="1" i="0" u="none" strike="noStrike" cap="none">
                <a:solidFill>
                  <a:schemeClr val="lt1"/>
                </a:solidFill>
                <a:latin typeface="Livvic"/>
                <a:ea typeface="Livvic"/>
                <a:cs typeface="Livvic"/>
                <a:sym typeface="Livvic"/>
              </a:rPr>
              <a:t>ACP (2)</a:t>
            </a:r>
            <a:endParaRPr sz="1400" b="1" i="0" u="none" strike="noStrike" cap="none">
              <a:solidFill>
                <a:schemeClr val="lt1"/>
              </a:solidFill>
              <a:latin typeface="Livvic"/>
              <a:ea typeface="Livvic"/>
              <a:cs typeface="Livvic"/>
              <a:sym typeface="Livvic"/>
            </a:endParaRPr>
          </a:p>
        </p:txBody>
      </p:sp>
      <p:pic>
        <p:nvPicPr>
          <p:cNvPr id="765" name="Google Shape;765;p75"/>
          <p:cNvPicPr preferRelativeResize="0"/>
          <p:nvPr/>
        </p:nvPicPr>
        <p:blipFill rotWithShape="1">
          <a:blip r:embed="rId3">
            <a:alphaModFix/>
          </a:blip>
          <a:srcRect/>
          <a:stretch/>
        </p:blipFill>
        <p:spPr>
          <a:xfrm>
            <a:off x="489975" y="810500"/>
            <a:ext cx="5017751" cy="4381100"/>
          </a:xfrm>
          <a:prstGeom prst="rect">
            <a:avLst/>
          </a:prstGeom>
          <a:noFill/>
          <a:ln>
            <a:noFill/>
          </a:ln>
        </p:spPr>
      </p:pic>
      <p:sp>
        <p:nvSpPr>
          <p:cNvPr id="766" name="Google Shape;766;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6"/>
          <p:cNvSpPr txBox="1">
            <a:spLocks noGrp="1"/>
          </p:cNvSpPr>
          <p:nvPr>
            <p:ph type="title" idx="4294967295"/>
          </p:nvPr>
        </p:nvSpPr>
        <p:spPr>
          <a:xfrm>
            <a:off x="6167801" y="749813"/>
            <a:ext cx="8211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3500">
                <a:solidFill>
                  <a:schemeClr val="lt1"/>
                </a:solidFill>
              </a:rPr>
              <a:t>05</a:t>
            </a:r>
            <a:endParaRPr sz="3500">
              <a:solidFill>
                <a:schemeClr val="lt1"/>
              </a:solidFill>
            </a:endParaRPr>
          </a:p>
        </p:txBody>
      </p:sp>
      <p:sp>
        <p:nvSpPr>
          <p:cNvPr id="772" name="Google Shape;772;p76"/>
          <p:cNvSpPr txBox="1">
            <a:spLocks noGrp="1"/>
          </p:cNvSpPr>
          <p:nvPr>
            <p:ph type="ctrTitle" idx="4294967295"/>
          </p:nvPr>
        </p:nvSpPr>
        <p:spPr>
          <a:xfrm>
            <a:off x="6297750" y="235325"/>
            <a:ext cx="2593200" cy="109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vvic"/>
              <a:buNone/>
            </a:pPr>
            <a:r>
              <a:rPr lang="fr" sz="1400" b="1" i="0" u="none" strike="noStrike" cap="none">
                <a:solidFill>
                  <a:schemeClr val="lt1"/>
                </a:solidFill>
                <a:latin typeface="Livvic"/>
                <a:ea typeface="Livvic"/>
                <a:cs typeface="Livvic"/>
                <a:sym typeface="Livvic"/>
              </a:rPr>
              <a:t>TRAITEMENT STATISTIQUE pour ÉTUDIER l’IMPACT du TYPE de SOL</a:t>
            </a:r>
            <a:endParaRPr sz="1400" b="1" i="0" u="none" strike="noStrike" cap="none">
              <a:solidFill>
                <a:schemeClr val="lt1"/>
              </a:solidFill>
              <a:latin typeface="Livvic"/>
              <a:ea typeface="Livvic"/>
              <a:cs typeface="Livvic"/>
              <a:sym typeface="Livvic"/>
            </a:endParaRPr>
          </a:p>
        </p:txBody>
      </p:sp>
      <p:sp>
        <p:nvSpPr>
          <p:cNvPr id="773" name="Google Shape;773;p76"/>
          <p:cNvSpPr txBox="1">
            <a:spLocks noGrp="1"/>
          </p:cNvSpPr>
          <p:nvPr>
            <p:ph type="ctrTitle" idx="4294967295"/>
          </p:nvPr>
        </p:nvSpPr>
        <p:spPr>
          <a:xfrm>
            <a:off x="1945450" y="380725"/>
            <a:ext cx="2531700" cy="47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Livvic"/>
              <a:buNone/>
            </a:pPr>
            <a:r>
              <a:rPr lang="fr" sz="1400" b="1" i="0" u="none" strike="noStrike" cap="none">
                <a:solidFill>
                  <a:schemeClr val="lt1"/>
                </a:solidFill>
                <a:latin typeface="Livvic"/>
                <a:ea typeface="Livvic"/>
                <a:cs typeface="Livvic"/>
                <a:sym typeface="Livvic"/>
              </a:rPr>
              <a:t>TESTS D’HYPOTHÈSES</a:t>
            </a:r>
            <a:endParaRPr sz="1400" b="1" i="0" u="none" strike="noStrike" cap="none">
              <a:solidFill>
                <a:schemeClr val="lt1"/>
              </a:solidFill>
              <a:latin typeface="Livvic"/>
              <a:ea typeface="Livvic"/>
              <a:cs typeface="Livvic"/>
              <a:sym typeface="Livvic"/>
            </a:endParaRPr>
          </a:p>
        </p:txBody>
      </p:sp>
      <p:sp>
        <p:nvSpPr>
          <p:cNvPr id="774" name="Google Shape;774;p76"/>
          <p:cNvSpPr txBox="1"/>
          <p:nvPr/>
        </p:nvSpPr>
        <p:spPr>
          <a:xfrm>
            <a:off x="3254134" y="1671232"/>
            <a:ext cx="1584300" cy="498600"/>
          </a:xfrm>
          <a:prstGeom prst="rect">
            <a:avLst/>
          </a:prstGeom>
          <a:solidFill>
            <a:schemeClr val="accent2">
              <a:alpha val="49800"/>
            </a:schemeClr>
          </a:solid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200"/>
              <a:buFont typeface="Catamaran Thin"/>
              <a:buNone/>
            </a:pPr>
            <a:r>
              <a:rPr lang="fr" sz="1600" b="1" i="0" u="none" strike="noStrike" cap="none">
                <a:solidFill>
                  <a:schemeClr val="dk1"/>
                </a:solidFill>
                <a:latin typeface="Catamaran Thin"/>
                <a:ea typeface="Catamaran Thin"/>
                <a:cs typeface="Catamaran Thin"/>
                <a:sym typeface="Catamaran Thin"/>
              </a:rPr>
              <a:t>Hauteur pic</a:t>
            </a:r>
            <a:endParaRPr/>
          </a:p>
        </p:txBody>
      </p:sp>
      <p:sp>
        <p:nvSpPr>
          <p:cNvPr id="775" name="Google Shape;775;p76"/>
          <p:cNvSpPr txBox="1"/>
          <p:nvPr/>
        </p:nvSpPr>
        <p:spPr>
          <a:xfrm>
            <a:off x="232765" y="2333700"/>
            <a:ext cx="2531700" cy="47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dk1"/>
              </a:buClr>
              <a:buSzPts val="2800"/>
              <a:buFont typeface="Livvic"/>
              <a:buNone/>
            </a:pPr>
            <a:r>
              <a:rPr lang="fr" sz="1400" b="1" i="0" u="none" strike="noStrike" cap="none">
                <a:solidFill>
                  <a:schemeClr val="dk1"/>
                </a:solidFill>
                <a:latin typeface="Livvic"/>
                <a:ea typeface="Livvic"/>
                <a:cs typeface="Livvic"/>
                <a:sym typeface="Livvic"/>
              </a:rPr>
              <a:t>NORMALITÉ DES RÉSIDUS </a:t>
            </a:r>
            <a:endParaRPr/>
          </a:p>
        </p:txBody>
      </p:sp>
      <p:sp>
        <p:nvSpPr>
          <p:cNvPr id="776" name="Google Shape;776;p76"/>
          <p:cNvSpPr txBox="1"/>
          <p:nvPr/>
        </p:nvSpPr>
        <p:spPr>
          <a:xfrm>
            <a:off x="339378" y="3485378"/>
            <a:ext cx="2318400" cy="47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dk1"/>
              </a:buClr>
              <a:buSzPts val="2800"/>
              <a:buFont typeface="Livvic"/>
              <a:buNone/>
            </a:pPr>
            <a:r>
              <a:rPr lang="fr" sz="1400" b="1" i="0" u="none" strike="noStrike" cap="none">
                <a:solidFill>
                  <a:schemeClr val="dk1"/>
                </a:solidFill>
                <a:latin typeface="Livvic"/>
                <a:ea typeface="Livvic"/>
                <a:cs typeface="Livvic"/>
                <a:sym typeface="Livvic"/>
              </a:rPr>
              <a:t>HOMOSCÉDASTICITÉ</a:t>
            </a:r>
            <a:endParaRPr/>
          </a:p>
        </p:txBody>
      </p:sp>
      <p:sp>
        <p:nvSpPr>
          <p:cNvPr id="777" name="Google Shape;777;p76"/>
          <p:cNvSpPr txBox="1"/>
          <p:nvPr/>
        </p:nvSpPr>
        <p:spPr>
          <a:xfrm>
            <a:off x="5871286" y="1694774"/>
            <a:ext cx="1414200" cy="383400"/>
          </a:xfrm>
          <a:prstGeom prst="rect">
            <a:avLst/>
          </a:prstGeom>
          <a:solidFill>
            <a:schemeClr val="accent2">
              <a:alpha val="49800"/>
            </a:schemeClr>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200"/>
              <a:buFont typeface="Catamaran Thin"/>
              <a:buNone/>
            </a:pPr>
            <a:r>
              <a:rPr lang="fr" sz="1600" b="1" i="0" u="none" strike="noStrike" cap="none">
                <a:solidFill>
                  <a:schemeClr val="dk1"/>
                </a:solidFill>
                <a:latin typeface="Catamaran Thin"/>
                <a:ea typeface="Catamaran Thin"/>
                <a:cs typeface="Catamaran Thin"/>
                <a:sym typeface="Catamaran Thin"/>
              </a:rPr>
              <a:t>Amplitude</a:t>
            </a:r>
            <a:endParaRPr/>
          </a:p>
          <a:p>
            <a:pPr marL="0" marR="0" lvl="0" indent="0" algn="ctr" rtl="0">
              <a:lnSpc>
                <a:spcPct val="115000"/>
              </a:lnSpc>
              <a:spcBef>
                <a:spcPts val="0"/>
              </a:spcBef>
              <a:spcAft>
                <a:spcPts val="0"/>
              </a:spcAft>
              <a:buClr>
                <a:schemeClr val="dk1"/>
              </a:buClr>
              <a:buSzPts val="1200"/>
              <a:buFont typeface="Catamaran Thin"/>
              <a:buNone/>
            </a:pPr>
            <a:endParaRPr sz="1600" b="1" i="0" u="none" strike="noStrike" cap="none">
              <a:solidFill>
                <a:schemeClr val="dk1"/>
              </a:solidFill>
              <a:latin typeface="Catamaran Thin"/>
              <a:ea typeface="Catamaran Thin"/>
              <a:cs typeface="Catamaran Thin"/>
              <a:sym typeface="Catamaran Thin"/>
            </a:endParaRPr>
          </a:p>
        </p:txBody>
      </p:sp>
      <p:cxnSp>
        <p:nvCxnSpPr>
          <p:cNvPr id="778" name="Google Shape;778;p76"/>
          <p:cNvCxnSpPr/>
          <p:nvPr/>
        </p:nvCxnSpPr>
        <p:spPr>
          <a:xfrm>
            <a:off x="5295014" y="1584251"/>
            <a:ext cx="0" cy="2778900"/>
          </a:xfrm>
          <a:prstGeom prst="straightConnector1">
            <a:avLst/>
          </a:prstGeom>
          <a:noFill/>
          <a:ln w="9525" cap="flat" cmpd="sng">
            <a:solidFill>
              <a:srgbClr val="34756F"/>
            </a:solidFill>
            <a:prstDash val="solid"/>
            <a:round/>
            <a:headEnd type="none" w="sm" len="sm"/>
            <a:tailEnd type="none" w="sm" len="sm"/>
          </a:ln>
        </p:spPr>
      </p:cxnSp>
      <p:cxnSp>
        <p:nvCxnSpPr>
          <p:cNvPr id="779" name="Google Shape;779;p76"/>
          <p:cNvCxnSpPr/>
          <p:nvPr/>
        </p:nvCxnSpPr>
        <p:spPr>
          <a:xfrm>
            <a:off x="232765" y="3019647"/>
            <a:ext cx="7837500" cy="30300"/>
          </a:xfrm>
          <a:prstGeom prst="straightConnector1">
            <a:avLst/>
          </a:prstGeom>
          <a:noFill/>
          <a:ln w="9525" cap="flat" cmpd="sng">
            <a:solidFill>
              <a:srgbClr val="34756F"/>
            </a:solidFill>
            <a:prstDash val="solid"/>
            <a:round/>
            <a:headEnd type="none" w="sm" len="sm"/>
            <a:tailEnd type="none" w="sm" len="sm"/>
          </a:ln>
        </p:spPr>
      </p:cxnSp>
      <p:sp>
        <p:nvSpPr>
          <p:cNvPr id="780" name="Google Shape;780;p76"/>
          <p:cNvSpPr txBox="1"/>
          <p:nvPr/>
        </p:nvSpPr>
        <p:spPr>
          <a:xfrm>
            <a:off x="3330975" y="2400342"/>
            <a:ext cx="1562363" cy="342900"/>
          </a:xfrm>
          <a:prstGeom prst="rect">
            <a:avLst/>
          </a:prstGeom>
          <a:solidFill>
            <a:srgbClr val="FFC000">
              <a:alpha val="49800"/>
            </a:srgbClr>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200"/>
              <a:buFont typeface="Catamaran Thin"/>
              <a:buNone/>
            </a:pPr>
            <a:r>
              <a:rPr lang="fr" sz="1400" b="1" i="0" u="none" strike="noStrike" cap="none" dirty="0">
                <a:solidFill>
                  <a:schemeClr val="dk1"/>
                </a:solidFill>
                <a:latin typeface="Catamaran Thin"/>
                <a:ea typeface="Catamaran Thin"/>
                <a:cs typeface="Catamaran Thin"/>
                <a:sym typeface="Catamaran Thin"/>
              </a:rPr>
              <a:t>Suit loi normale</a:t>
            </a:r>
            <a:endParaRPr dirty="0"/>
          </a:p>
        </p:txBody>
      </p:sp>
      <p:cxnSp>
        <p:nvCxnSpPr>
          <p:cNvPr id="781" name="Google Shape;781;p76"/>
          <p:cNvCxnSpPr/>
          <p:nvPr/>
        </p:nvCxnSpPr>
        <p:spPr>
          <a:xfrm>
            <a:off x="339378" y="2224827"/>
            <a:ext cx="7731000" cy="11700"/>
          </a:xfrm>
          <a:prstGeom prst="straightConnector1">
            <a:avLst/>
          </a:prstGeom>
          <a:noFill/>
          <a:ln w="9525" cap="flat" cmpd="sng">
            <a:solidFill>
              <a:srgbClr val="34756F"/>
            </a:solidFill>
            <a:prstDash val="solid"/>
            <a:round/>
            <a:headEnd type="none" w="sm" len="sm"/>
            <a:tailEnd type="none" w="sm" len="sm"/>
          </a:ln>
        </p:spPr>
      </p:cxnSp>
      <p:cxnSp>
        <p:nvCxnSpPr>
          <p:cNvPr id="782" name="Google Shape;782;p76"/>
          <p:cNvCxnSpPr/>
          <p:nvPr/>
        </p:nvCxnSpPr>
        <p:spPr>
          <a:xfrm>
            <a:off x="381908" y="4363030"/>
            <a:ext cx="7731000" cy="11700"/>
          </a:xfrm>
          <a:prstGeom prst="straightConnector1">
            <a:avLst/>
          </a:prstGeom>
          <a:noFill/>
          <a:ln w="9525" cap="flat" cmpd="sng">
            <a:solidFill>
              <a:srgbClr val="34756F"/>
            </a:solidFill>
            <a:prstDash val="solid"/>
            <a:round/>
            <a:headEnd type="none" w="sm" len="sm"/>
            <a:tailEnd type="none" w="sm" len="sm"/>
          </a:ln>
        </p:spPr>
      </p:cxnSp>
      <p:cxnSp>
        <p:nvCxnSpPr>
          <p:cNvPr id="783" name="Google Shape;783;p76"/>
          <p:cNvCxnSpPr/>
          <p:nvPr/>
        </p:nvCxnSpPr>
        <p:spPr>
          <a:xfrm>
            <a:off x="8063311" y="1605907"/>
            <a:ext cx="7200" cy="2757000"/>
          </a:xfrm>
          <a:prstGeom prst="straightConnector1">
            <a:avLst/>
          </a:prstGeom>
          <a:noFill/>
          <a:ln w="9525" cap="flat" cmpd="sng">
            <a:solidFill>
              <a:srgbClr val="34756F"/>
            </a:solidFill>
            <a:prstDash val="solid"/>
            <a:round/>
            <a:headEnd type="none" w="sm" len="sm"/>
            <a:tailEnd type="none" w="sm" len="sm"/>
          </a:ln>
        </p:spPr>
      </p:cxnSp>
      <p:sp>
        <p:nvSpPr>
          <p:cNvPr id="784" name="Google Shape;784;p76"/>
          <p:cNvSpPr txBox="1"/>
          <p:nvPr/>
        </p:nvSpPr>
        <p:spPr>
          <a:xfrm>
            <a:off x="3047289" y="3259870"/>
            <a:ext cx="1965000" cy="959100"/>
          </a:xfrm>
          <a:prstGeom prst="rect">
            <a:avLst/>
          </a:prstGeom>
          <a:solidFill>
            <a:srgbClr val="FFC000">
              <a:alpha val="49800"/>
            </a:srgbClr>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200"/>
              <a:buFont typeface="Catamaran Thin"/>
              <a:buNone/>
            </a:pPr>
            <a:r>
              <a:rPr lang="fr" sz="1600" b="1" i="0" u="none" strike="noStrike" cap="none" dirty="0">
                <a:solidFill>
                  <a:schemeClr val="dk1"/>
                </a:solidFill>
                <a:latin typeface="Catamaran Thin"/>
                <a:ea typeface="Catamaran Thin"/>
                <a:cs typeface="Catamaran Thin"/>
                <a:sym typeface="Catamaran Thin"/>
              </a:rPr>
              <a:t>Variances significativement différente ** (0.91</a:t>
            </a:r>
            <a:r>
              <a:rPr lang="fr" sz="1200" b="1" i="0" u="none" strike="noStrike" cap="none" dirty="0">
                <a:solidFill>
                  <a:schemeClr val="dk1"/>
                </a:solidFill>
                <a:latin typeface="Catamaran Thin"/>
                <a:ea typeface="Catamaran Thin"/>
                <a:cs typeface="Catamaran Thin"/>
                <a:sym typeface="Catamaran Thin"/>
              </a:rPr>
              <a:t>%)</a:t>
            </a:r>
            <a:endParaRPr sz="1600" b="1" i="0" u="none" strike="noStrike" cap="none" dirty="0">
              <a:solidFill>
                <a:schemeClr val="dk1"/>
              </a:solidFill>
              <a:latin typeface="Catamaran Thin"/>
              <a:ea typeface="Catamaran Thin"/>
              <a:cs typeface="Catamaran Thin"/>
              <a:sym typeface="Catamaran Thin"/>
            </a:endParaRPr>
          </a:p>
        </p:txBody>
      </p:sp>
      <p:sp>
        <p:nvSpPr>
          <p:cNvPr id="785" name="Google Shape;785;p76"/>
          <p:cNvSpPr txBox="1"/>
          <p:nvPr/>
        </p:nvSpPr>
        <p:spPr>
          <a:xfrm>
            <a:off x="5773195" y="2391819"/>
            <a:ext cx="1486551" cy="342900"/>
          </a:xfrm>
          <a:prstGeom prst="rect">
            <a:avLst/>
          </a:prstGeom>
          <a:solidFill>
            <a:srgbClr val="FFC000">
              <a:alpha val="49800"/>
            </a:srgbClr>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200"/>
              <a:buFont typeface="Catamaran Thin"/>
              <a:buNone/>
            </a:pPr>
            <a:r>
              <a:rPr lang="fr" sz="1400" b="1" i="0" u="none" strike="noStrike" cap="none" dirty="0">
                <a:solidFill>
                  <a:schemeClr val="dk1"/>
                </a:solidFill>
                <a:latin typeface="Catamaran Thin"/>
                <a:ea typeface="Catamaran Thin"/>
                <a:cs typeface="Catamaran Thin"/>
                <a:sym typeface="Catamaran Thin"/>
              </a:rPr>
              <a:t>Suit loi normale</a:t>
            </a:r>
            <a:endParaRPr dirty="0"/>
          </a:p>
        </p:txBody>
      </p:sp>
      <p:sp>
        <p:nvSpPr>
          <p:cNvPr id="786" name="Google Shape;786;p76"/>
          <p:cNvSpPr txBox="1"/>
          <p:nvPr/>
        </p:nvSpPr>
        <p:spPr>
          <a:xfrm>
            <a:off x="5696529" y="3281388"/>
            <a:ext cx="1965000" cy="959100"/>
          </a:xfrm>
          <a:prstGeom prst="rect">
            <a:avLst/>
          </a:prstGeom>
          <a:solidFill>
            <a:srgbClr val="FFC000">
              <a:alpha val="49800"/>
            </a:srgbClr>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200"/>
              <a:buFont typeface="Catamaran Thin"/>
              <a:buNone/>
            </a:pPr>
            <a:r>
              <a:rPr lang="fr" sz="1600" b="1" i="0" u="none" strike="noStrike" cap="none" dirty="0">
                <a:solidFill>
                  <a:schemeClr val="dk1"/>
                </a:solidFill>
                <a:latin typeface="Catamaran Thin"/>
                <a:ea typeface="Catamaran Thin"/>
                <a:cs typeface="Catamaran Thin"/>
                <a:sym typeface="Catamaran Thin"/>
              </a:rPr>
              <a:t>Variances significativement différente ** (</a:t>
            </a:r>
            <a:r>
              <a:rPr lang="fr" sz="1200" b="1" i="0" u="none" strike="noStrike" cap="none" dirty="0">
                <a:solidFill>
                  <a:schemeClr val="dk1"/>
                </a:solidFill>
                <a:latin typeface="Catamaran Thin"/>
                <a:ea typeface="Catamaran Thin"/>
                <a:cs typeface="Catamaran Thin"/>
                <a:sym typeface="Catamaran Thin"/>
              </a:rPr>
              <a:t>1.18%)</a:t>
            </a:r>
            <a:endParaRPr sz="1600" b="1" i="0" u="none" strike="noStrike" cap="none" dirty="0">
              <a:solidFill>
                <a:schemeClr val="dk1"/>
              </a:solidFill>
              <a:latin typeface="Catamaran Thin"/>
              <a:ea typeface="Catamaran Thin"/>
              <a:cs typeface="Catamaran Thin"/>
              <a:sym typeface="Catamaran Thin"/>
            </a:endParaRPr>
          </a:p>
        </p:txBody>
      </p:sp>
      <p:cxnSp>
        <p:nvCxnSpPr>
          <p:cNvPr id="787" name="Google Shape;787;p76"/>
          <p:cNvCxnSpPr/>
          <p:nvPr/>
        </p:nvCxnSpPr>
        <p:spPr>
          <a:xfrm>
            <a:off x="2884688" y="1605907"/>
            <a:ext cx="0" cy="2778900"/>
          </a:xfrm>
          <a:prstGeom prst="straightConnector1">
            <a:avLst/>
          </a:prstGeom>
          <a:noFill/>
          <a:ln w="9525" cap="flat" cmpd="sng">
            <a:solidFill>
              <a:srgbClr val="34756F"/>
            </a:solidFill>
            <a:prstDash val="solid"/>
            <a:round/>
            <a:headEnd type="none" w="sm" len="sm"/>
            <a:tailEnd type="none" w="sm" len="sm"/>
          </a:ln>
        </p:spPr>
      </p:cxnSp>
      <p:sp>
        <p:nvSpPr>
          <p:cNvPr id="788" name="Google Shape;788;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7"/>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77"/>
          <p:cNvSpPr txBox="1">
            <a:spLocks noGrp="1"/>
          </p:cNvSpPr>
          <p:nvPr>
            <p:ph type="ctrTitle"/>
          </p:nvPr>
        </p:nvSpPr>
        <p:spPr>
          <a:xfrm>
            <a:off x="-266633" y="2649109"/>
            <a:ext cx="3758400" cy="42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r>
              <a:rPr lang="fr" sz="3000">
                <a:solidFill>
                  <a:schemeClr val="lt1"/>
                </a:solidFill>
              </a:rPr>
              <a:t>DIFFICULTÉS RENCONTRÉES et PERSPECTIVES</a:t>
            </a:r>
            <a:endParaRPr sz="3000">
              <a:solidFill>
                <a:schemeClr val="lt1"/>
              </a:solidFill>
            </a:endParaRPr>
          </a:p>
        </p:txBody>
      </p:sp>
      <p:sp>
        <p:nvSpPr>
          <p:cNvPr id="795" name="Google Shape;795;p77"/>
          <p:cNvSpPr txBox="1">
            <a:spLocks noGrp="1"/>
          </p:cNvSpPr>
          <p:nvPr>
            <p:ph type="title" idx="2"/>
          </p:nvPr>
        </p:nvSpPr>
        <p:spPr>
          <a:xfrm>
            <a:off x="1083654" y="979997"/>
            <a:ext cx="1500000" cy="90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 sz="4400">
                <a:solidFill>
                  <a:schemeClr val="lt1"/>
                </a:solidFill>
              </a:rPr>
              <a:t>05.</a:t>
            </a:r>
            <a:endParaRPr sz="4400">
              <a:solidFill>
                <a:schemeClr val="lt1"/>
              </a:solidFill>
            </a:endParaRPr>
          </a:p>
        </p:txBody>
      </p:sp>
      <p:pic>
        <p:nvPicPr>
          <p:cNvPr id="796" name="Google Shape;796;p77" descr="Une image contenant ciel, bâtiment, extérieur, route&#10;&#10;Description générée automatiquement"/>
          <p:cNvPicPr preferRelativeResize="0"/>
          <p:nvPr/>
        </p:nvPicPr>
        <p:blipFill rotWithShape="1">
          <a:blip r:embed="rId3">
            <a:alphaModFix/>
          </a:blip>
          <a:srcRect l="35852" t="14602"/>
          <a:stretch/>
        </p:blipFill>
        <p:spPr>
          <a:xfrm>
            <a:off x="3225051" y="0"/>
            <a:ext cx="5918900" cy="5143499"/>
          </a:xfrm>
          <a:prstGeom prst="rect">
            <a:avLst/>
          </a:prstGeom>
          <a:noFill/>
          <a:ln>
            <a:noFill/>
          </a:ln>
        </p:spPr>
      </p:pic>
      <p:sp>
        <p:nvSpPr>
          <p:cNvPr id="797" name="Google Shape;797;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78"/>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78"/>
          <p:cNvSpPr txBox="1">
            <a:spLocks noGrp="1"/>
          </p:cNvSpPr>
          <p:nvPr>
            <p:ph type="ctrTitle" idx="4294967295"/>
          </p:nvPr>
        </p:nvSpPr>
        <p:spPr>
          <a:xfrm>
            <a:off x="6167800" y="235325"/>
            <a:ext cx="2723100" cy="1092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DIFFICULTÉS RENCONTRÉES et PERSPECTIVES</a:t>
            </a:r>
            <a:endParaRPr sz="2200" b="1" i="0" u="none" strike="noStrike" cap="none">
              <a:solidFill>
                <a:schemeClr val="lt1"/>
              </a:solidFill>
              <a:latin typeface="Livvic"/>
              <a:ea typeface="Livvic"/>
              <a:cs typeface="Livvic"/>
              <a:sym typeface="Livvic"/>
            </a:endParaRPr>
          </a:p>
        </p:txBody>
      </p:sp>
      <p:sp>
        <p:nvSpPr>
          <p:cNvPr id="804" name="Google Shape;804;p78"/>
          <p:cNvSpPr txBox="1"/>
          <p:nvPr/>
        </p:nvSpPr>
        <p:spPr>
          <a:xfrm>
            <a:off x="803950" y="1454175"/>
            <a:ext cx="5673600" cy="47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tamaran Thin"/>
              <a:ea typeface="Catamaran Thin"/>
              <a:cs typeface="Catamaran Thin"/>
              <a:sym typeface="Catamaran Thin"/>
            </a:endParaRPr>
          </a:p>
        </p:txBody>
      </p:sp>
      <p:sp>
        <p:nvSpPr>
          <p:cNvPr id="805" name="Google Shape;805;p78"/>
          <p:cNvSpPr txBox="1"/>
          <p:nvPr/>
        </p:nvSpPr>
        <p:spPr>
          <a:xfrm>
            <a:off x="1866525" y="3195388"/>
            <a:ext cx="3148200" cy="40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tamaran Thin"/>
              <a:ea typeface="Catamaran Thin"/>
              <a:cs typeface="Catamaran Thin"/>
              <a:sym typeface="Catamaran Thin"/>
            </a:endParaRPr>
          </a:p>
        </p:txBody>
      </p:sp>
      <p:sp>
        <p:nvSpPr>
          <p:cNvPr id="806" name="Google Shape;806;p78"/>
          <p:cNvSpPr txBox="1">
            <a:spLocks noGrp="1"/>
          </p:cNvSpPr>
          <p:nvPr>
            <p:ph type="body" idx="1"/>
          </p:nvPr>
        </p:nvSpPr>
        <p:spPr>
          <a:xfrm>
            <a:off x="3686500" y="4116325"/>
            <a:ext cx="4520400" cy="54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1200"/>
              <a:buNone/>
            </a:pPr>
            <a:r>
              <a:rPr lang="fr" sz="1800">
                <a:solidFill>
                  <a:srgbClr val="000000"/>
                </a:solidFill>
              </a:rPr>
              <a:t> </a:t>
            </a:r>
            <a:endParaRPr sz="1800">
              <a:solidFill>
                <a:srgbClr val="000000"/>
              </a:solidFill>
            </a:endParaRPr>
          </a:p>
          <a:p>
            <a:pPr marL="0" lvl="0" indent="0" algn="l" rtl="0">
              <a:lnSpc>
                <a:spcPct val="115000"/>
              </a:lnSpc>
              <a:spcBef>
                <a:spcPts val="1600"/>
              </a:spcBef>
              <a:spcAft>
                <a:spcPts val="1600"/>
              </a:spcAft>
              <a:buSzPts val="1200"/>
              <a:buNone/>
            </a:pPr>
            <a:endParaRPr sz="1800">
              <a:solidFill>
                <a:srgbClr val="000000"/>
              </a:solidFill>
            </a:endParaRPr>
          </a:p>
        </p:txBody>
      </p:sp>
      <p:sp>
        <p:nvSpPr>
          <p:cNvPr id="807" name="Google Shape;807;p78"/>
          <p:cNvSpPr txBox="1">
            <a:spLocks noGrp="1"/>
          </p:cNvSpPr>
          <p:nvPr>
            <p:ph type="title" idx="4294967295"/>
          </p:nvPr>
        </p:nvSpPr>
        <p:spPr>
          <a:xfrm>
            <a:off x="6425425" y="110950"/>
            <a:ext cx="1047300" cy="54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2900">
                <a:solidFill>
                  <a:schemeClr val="lt1"/>
                </a:solidFill>
              </a:rPr>
              <a:t>05.</a:t>
            </a:r>
            <a:endParaRPr sz="2900">
              <a:solidFill>
                <a:schemeClr val="lt1"/>
              </a:solidFill>
            </a:endParaRPr>
          </a:p>
        </p:txBody>
      </p:sp>
      <p:sp>
        <p:nvSpPr>
          <p:cNvPr id="808" name="Google Shape;808;p78"/>
          <p:cNvSpPr txBox="1"/>
          <p:nvPr/>
        </p:nvSpPr>
        <p:spPr>
          <a:xfrm>
            <a:off x="858262" y="1204493"/>
            <a:ext cx="5164800" cy="747000"/>
          </a:xfrm>
          <a:prstGeom prst="rect">
            <a:avLst/>
          </a:prstGeom>
          <a:solidFill>
            <a:srgbClr val="FFC000">
              <a:alpha val="49800"/>
            </a:srgbClr>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200"/>
              <a:buFont typeface="Catamaran Thin"/>
              <a:buNone/>
            </a:pPr>
            <a:r>
              <a:rPr lang="fr" sz="1600" b="0" i="0" u="none" strike="noStrike" cap="none">
                <a:solidFill>
                  <a:schemeClr val="dk1"/>
                </a:solidFill>
                <a:latin typeface="Catamaran Thin"/>
                <a:ea typeface="Catamaran Thin"/>
                <a:cs typeface="Catamaran Thin"/>
                <a:sym typeface="Catamaran Thin"/>
              </a:rPr>
              <a:t>Incomplétude du jeu de données ou données erronées</a:t>
            </a:r>
            <a:endParaRPr/>
          </a:p>
        </p:txBody>
      </p:sp>
      <p:sp>
        <p:nvSpPr>
          <p:cNvPr id="809" name="Google Shape;809;p78"/>
          <p:cNvSpPr txBox="1"/>
          <p:nvPr/>
        </p:nvSpPr>
        <p:spPr>
          <a:xfrm>
            <a:off x="851551" y="2294305"/>
            <a:ext cx="5095200" cy="558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Livvic"/>
              <a:buNone/>
            </a:pPr>
            <a:r>
              <a:rPr lang="fr" sz="1600" b="1" i="0" u="none" strike="noStrike" cap="none">
                <a:solidFill>
                  <a:schemeClr val="dk1"/>
                </a:solidFill>
                <a:latin typeface="Catamaran Thin"/>
                <a:ea typeface="Catamaran Thin"/>
                <a:cs typeface="Catamaran Thin"/>
                <a:sym typeface="Catamaran Thin"/>
              </a:rPr>
              <a:t>Difficultés techniques (appariements, isolement des pics)</a:t>
            </a:r>
            <a:endParaRPr/>
          </a:p>
        </p:txBody>
      </p:sp>
      <p:sp>
        <p:nvSpPr>
          <p:cNvPr id="810" name="Google Shape;810;p78"/>
          <p:cNvSpPr txBox="1"/>
          <p:nvPr/>
        </p:nvSpPr>
        <p:spPr>
          <a:xfrm>
            <a:off x="858262" y="3205314"/>
            <a:ext cx="5164800" cy="558300"/>
          </a:xfrm>
          <a:prstGeom prst="rect">
            <a:avLst/>
          </a:prstGeom>
          <a:solidFill>
            <a:srgbClr val="FFC000">
              <a:alpha val="49800"/>
            </a:srgbClr>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200"/>
              <a:buFont typeface="Catamaran Thin"/>
              <a:buNone/>
            </a:pPr>
            <a:r>
              <a:rPr lang="fr" sz="1600" b="0" i="0" u="none" strike="noStrike" cap="none">
                <a:solidFill>
                  <a:schemeClr val="dk1"/>
                </a:solidFill>
                <a:latin typeface="Catamaran Thin"/>
                <a:ea typeface="Catamaran Thin"/>
                <a:cs typeface="Catamaran Thin"/>
                <a:sym typeface="Catamaran Thin"/>
              </a:rPr>
              <a:t>Puissance de calcul insuffisante</a:t>
            </a:r>
            <a:endParaRPr/>
          </a:p>
        </p:txBody>
      </p:sp>
      <p:sp>
        <p:nvSpPr>
          <p:cNvPr id="811" name="Google Shape;811;p78"/>
          <p:cNvSpPr txBox="1"/>
          <p:nvPr/>
        </p:nvSpPr>
        <p:spPr>
          <a:xfrm>
            <a:off x="858262" y="4160122"/>
            <a:ext cx="5095200" cy="558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Livvic"/>
              <a:buNone/>
            </a:pPr>
            <a:r>
              <a:rPr lang="fr" sz="1600" b="0" i="0" u="none" strike="noStrike" cap="none">
                <a:solidFill>
                  <a:srgbClr val="000000"/>
                </a:solidFill>
                <a:latin typeface="Livvic"/>
                <a:ea typeface="Livvic"/>
                <a:cs typeface="Livvic"/>
                <a:sym typeface="Livvic"/>
              </a:rPr>
              <a:t>Une classification des types de sol plus précise</a:t>
            </a:r>
            <a:endParaRPr/>
          </a:p>
        </p:txBody>
      </p:sp>
      <p:sp>
        <p:nvSpPr>
          <p:cNvPr id="812" name="Google Shape;812;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fade">
                                      <p:cBhvr>
                                        <p:cTn id="7" dur="1000"/>
                                        <p:tgtEl>
                                          <p:spTgt spid="8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0"/>
                                        </p:tgtEl>
                                        <p:attrNameLst>
                                          <p:attrName>style.visibility</p:attrName>
                                        </p:attrNameLst>
                                      </p:cBhvr>
                                      <p:to>
                                        <p:strVal val="visible"/>
                                      </p:to>
                                    </p:set>
                                    <p:animEffect transition="in" filter="fade">
                                      <p:cBhvr>
                                        <p:cTn id="17" dur="1000"/>
                                        <p:tgtEl>
                                          <p:spTgt spid="8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1"/>
                                        </p:tgtEl>
                                        <p:attrNameLst>
                                          <p:attrName>style.visibility</p:attrName>
                                        </p:attrNameLst>
                                      </p:cBhvr>
                                      <p:to>
                                        <p:strVal val="visible"/>
                                      </p:to>
                                    </p:set>
                                    <p:animEffect transition="in" filter="fade">
                                      <p:cBhvr>
                                        <p:cTn id="22" dur="1000"/>
                                        <p:tgtEl>
                                          <p:spTgt spid="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9"/>
          <p:cNvSpPr txBox="1"/>
          <p:nvPr/>
        </p:nvSpPr>
        <p:spPr>
          <a:xfrm>
            <a:off x="3268110" y="225990"/>
            <a:ext cx="2194200" cy="360000"/>
          </a:xfrm>
          <a:prstGeom prst="rect">
            <a:avLst/>
          </a:prstGeom>
          <a:solidFill>
            <a:srgbClr val="FFC000">
              <a:alpha val="49800"/>
            </a:srgbClr>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200"/>
              <a:buFont typeface="Catamaran Thin"/>
              <a:buNone/>
            </a:pPr>
            <a:r>
              <a:rPr lang="fr" sz="2400" b="1" i="0" u="none" strike="noStrike" cap="none">
                <a:solidFill>
                  <a:schemeClr val="dk1"/>
                </a:solidFill>
                <a:latin typeface="Catamaran Thin"/>
                <a:ea typeface="Catamaran Thin"/>
                <a:cs typeface="Catamaran Thin"/>
                <a:sym typeface="Catamaran Thin"/>
              </a:rPr>
              <a:t>Suite à donner</a:t>
            </a:r>
            <a:endParaRPr sz="2400" b="1" i="0" u="none" strike="noStrike" cap="none">
              <a:solidFill>
                <a:schemeClr val="dk1"/>
              </a:solidFill>
              <a:latin typeface="Catamaran Thin"/>
              <a:ea typeface="Catamaran Thin"/>
              <a:cs typeface="Catamaran Thin"/>
              <a:sym typeface="Catamaran Thin"/>
            </a:endParaRPr>
          </a:p>
        </p:txBody>
      </p:sp>
      <p:sp>
        <p:nvSpPr>
          <p:cNvPr id="818" name="Google Shape;818;p79"/>
          <p:cNvSpPr txBox="1"/>
          <p:nvPr/>
        </p:nvSpPr>
        <p:spPr>
          <a:xfrm>
            <a:off x="586857" y="1091148"/>
            <a:ext cx="6872700" cy="773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Livvic"/>
              <a:buNone/>
            </a:pPr>
            <a:r>
              <a:rPr lang="fr" sz="1600" b="0" i="0" u="none" strike="noStrike" cap="none" dirty="0">
                <a:solidFill>
                  <a:schemeClr val="dk1"/>
                </a:solidFill>
                <a:latin typeface="Livvic"/>
                <a:ea typeface="Livvic"/>
                <a:cs typeface="Livvic"/>
                <a:sym typeface="Livvic"/>
              </a:rPr>
              <a:t>Traiter davantage les données (algorithme d’assemblage lent, pas possible pour nous de tout faire donc travail sur juste une partie).</a:t>
            </a:r>
            <a:endParaRPr dirty="0"/>
          </a:p>
        </p:txBody>
      </p:sp>
      <p:sp>
        <p:nvSpPr>
          <p:cNvPr id="819" name="Google Shape;819;p79"/>
          <p:cNvSpPr txBox="1"/>
          <p:nvPr/>
        </p:nvSpPr>
        <p:spPr>
          <a:xfrm>
            <a:off x="586857" y="2184876"/>
            <a:ext cx="6872700" cy="773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Bien s’assurer de la complétude des données </a:t>
            </a:r>
            <a:endParaRPr/>
          </a:p>
        </p:txBody>
      </p:sp>
      <p:sp>
        <p:nvSpPr>
          <p:cNvPr id="820" name="Google Shape;820;p79"/>
          <p:cNvSpPr txBox="1"/>
          <p:nvPr/>
        </p:nvSpPr>
        <p:spPr>
          <a:xfrm>
            <a:off x="586857" y="3262859"/>
            <a:ext cx="6872700" cy="773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Utiliser un système de fixation du capteur un peu plus élaboré </a:t>
            </a:r>
            <a:endParaRPr/>
          </a:p>
        </p:txBody>
      </p:sp>
      <p:sp>
        <p:nvSpPr>
          <p:cNvPr id="821" name="Google Shape;821;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8"/>
                                        </p:tgtEl>
                                        <p:attrNameLst>
                                          <p:attrName>style.visibility</p:attrName>
                                        </p:attrNameLst>
                                      </p:cBhvr>
                                      <p:to>
                                        <p:strVal val="visible"/>
                                      </p:to>
                                    </p:set>
                                    <p:animEffect transition="in" filter="fade">
                                      <p:cBhvr>
                                        <p:cTn id="7" dur="1000"/>
                                        <p:tgtEl>
                                          <p:spTgt spid="8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
                                        </p:tgtEl>
                                        <p:attrNameLst>
                                          <p:attrName>style.visibility</p:attrName>
                                        </p:attrNameLst>
                                      </p:cBhvr>
                                      <p:to>
                                        <p:strVal val="visible"/>
                                      </p:to>
                                    </p:set>
                                    <p:animEffect transition="in" filter="fade">
                                      <p:cBhvr>
                                        <p:cTn id="12" dur="1000"/>
                                        <p:tgtEl>
                                          <p:spTgt spid="8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0"/>
                                        </p:tgtEl>
                                        <p:attrNameLst>
                                          <p:attrName>style.visibility</p:attrName>
                                        </p:attrNameLst>
                                      </p:cBhvr>
                                      <p:to>
                                        <p:strVal val="visible"/>
                                      </p:to>
                                    </p:set>
                                    <p:animEffect transition="in" filter="fade">
                                      <p:cBhvr>
                                        <p:cTn id="17" dur="1000"/>
                                        <p:tgtEl>
                                          <p:spTgt spid="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0"/>
          <p:cNvSpPr txBox="1"/>
          <p:nvPr/>
        </p:nvSpPr>
        <p:spPr>
          <a:xfrm>
            <a:off x="3207952" y="250053"/>
            <a:ext cx="2422800" cy="360000"/>
          </a:xfrm>
          <a:prstGeom prst="rect">
            <a:avLst/>
          </a:prstGeom>
          <a:solidFill>
            <a:srgbClr val="FFC000">
              <a:alpha val="49800"/>
            </a:srgbClr>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200"/>
              <a:buFont typeface="Catamaran Thin"/>
              <a:buNone/>
            </a:pPr>
            <a:r>
              <a:rPr lang="fr" sz="2400" b="1" i="0" u="none" strike="noStrike" cap="none">
                <a:solidFill>
                  <a:schemeClr val="dk1"/>
                </a:solidFill>
                <a:latin typeface="Catamaran Thin"/>
                <a:ea typeface="Catamaran Thin"/>
                <a:cs typeface="Catamaran Thin"/>
                <a:sym typeface="Catamaran Thin"/>
              </a:rPr>
              <a:t>POSTURE R&amp;D ?</a:t>
            </a:r>
            <a:endParaRPr sz="2400" b="1" i="0" u="none" strike="noStrike" cap="none">
              <a:solidFill>
                <a:schemeClr val="dk1"/>
              </a:solidFill>
              <a:latin typeface="Catamaran Thin"/>
              <a:ea typeface="Catamaran Thin"/>
              <a:cs typeface="Catamaran Thin"/>
              <a:sym typeface="Catamaran Thin"/>
            </a:endParaRPr>
          </a:p>
        </p:txBody>
      </p:sp>
      <p:sp>
        <p:nvSpPr>
          <p:cNvPr id="827" name="Google Shape;827;p80"/>
          <p:cNvSpPr txBox="1"/>
          <p:nvPr/>
        </p:nvSpPr>
        <p:spPr>
          <a:xfrm>
            <a:off x="586857" y="1091148"/>
            <a:ext cx="6872700" cy="773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 ADOPTION DE QUELQUES BONNES PRATIQUES : </a:t>
            </a:r>
            <a:endParaRPr/>
          </a:p>
          <a:p>
            <a:pPr marL="0" marR="0" lvl="0" indent="0" algn="l"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Points réguliers (récaps) // Définition des objectifs journaliers  </a:t>
            </a:r>
            <a:endParaRPr/>
          </a:p>
        </p:txBody>
      </p:sp>
      <p:sp>
        <p:nvSpPr>
          <p:cNvPr id="828" name="Google Shape;828;p80"/>
          <p:cNvSpPr txBox="1"/>
          <p:nvPr/>
        </p:nvSpPr>
        <p:spPr>
          <a:xfrm>
            <a:off x="586857" y="2184876"/>
            <a:ext cx="6872700" cy="773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 RESPONSABILISATION SUR UN PROJET EN « EARLY DEVELOPMENT »</a:t>
            </a:r>
            <a:endParaRPr/>
          </a:p>
        </p:txBody>
      </p:sp>
      <p:sp>
        <p:nvSpPr>
          <p:cNvPr id="829" name="Google Shape;829;p80"/>
          <p:cNvSpPr txBox="1"/>
          <p:nvPr/>
        </p:nvSpPr>
        <p:spPr>
          <a:xfrm>
            <a:off x="586857" y="3262859"/>
            <a:ext cx="6872700" cy="773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 TRAVAIL EN ÉQUIPE (affirmation de ses idées – concessions)</a:t>
            </a:r>
            <a:endParaRPr/>
          </a:p>
        </p:txBody>
      </p:sp>
      <p:sp>
        <p:nvSpPr>
          <p:cNvPr id="830" name="Google Shape;830;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Effect transition="in" filter="fade">
                                      <p:cBhvr>
                                        <p:cTn id="7" dur="1000"/>
                                        <p:tgtEl>
                                          <p:spTgt spid="8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8"/>
                                        </p:tgtEl>
                                        <p:attrNameLst>
                                          <p:attrName>style.visibility</p:attrName>
                                        </p:attrNameLst>
                                      </p:cBhvr>
                                      <p:to>
                                        <p:strVal val="visible"/>
                                      </p:to>
                                    </p:set>
                                    <p:animEffect transition="in" filter="fade">
                                      <p:cBhvr>
                                        <p:cTn id="12" dur="1000"/>
                                        <p:tgtEl>
                                          <p:spTgt spid="8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9"/>
                                        </p:tgtEl>
                                        <p:attrNameLst>
                                          <p:attrName>style.visibility</p:attrName>
                                        </p:attrNameLst>
                                      </p:cBhvr>
                                      <p:to>
                                        <p:strVal val="visible"/>
                                      </p:to>
                                    </p:set>
                                    <p:animEffect transition="in" filter="fade">
                                      <p:cBhvr>
                                        <p:cTn id="17" dur="1000"/>
                                        <p:tgtEl>
                                          <p:spTgt spid="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1"/>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81"/>
          <p:cNvSpPr txBox="1">
            <a:spLocks noGrp="1"/>
          </p:cNvSpPr>
          <p:nvPr>
            <p:ph type="ctrTitle" idx="4294967295"/>
          </p:nvPr>
        </p:nvSpPr>
        <p:spPr>
          <a:xfrm>
            <a:off x="6167800" y="235325"/>
            <a:ext cx="2723100" cy="1092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Présentation </a:t>
            </a:r>
            <a:endParaRPr sz="2200" b="1" i="0" u="none" strike="noStrike" cap="none">
              <a:solidFill>
                <a:schemeClr val="lt1"/>
              </a:solidFill>
              <a:latin typeface="Livvic"/>
              <a:ea typeface="Livvic"/>
              <a:cs typeface="Livvic"/>
              <a:sym typeface="Livvic"/>
            </a:endParaRPr>
          </a:p>
          <a:p>
            <a:pPr marL="0" marR="0" lvl="0" indent="0" algn="r" rtl="0">
              <a:lnSpc>
                <a:spcPct val="100000"/>
              </a:lnSpc>
              <a:spcBef>
                <a:spcPts val="0"/>
              </a:spcBef>
              <a:spcAft>
                <a:spcPts val="0"/>
              </a:spcAft>
              <a:buClr>
                <a:schemeClr val="dk1"/>
              </a:buClr>
              <a:buSzPts val="2800"/>
              <a:buFont typeface="Livvic"/>
              <a:buNone/>
            </a:pPr>
            <a:r>
              <a:rPr lang="fr" sz="2200" b="1" i="0" u="none" strike="noStrike" cap="none">
                <a:solidFill>
                  <a:schemeClr val="lt1"/>
                </a:solidFill>
                <a:latin typeface="Livvic"/>
                <a:ea typeface="Livvic"/>
                <a:cs typeface="Livvic"/>
                <a:sym typeface="Livvic"/>
              </a:rPr>
              <a:t>App Shiny</a:t>
            </a:r>
            <a:endParaRPr sz="2200" b="1" i="0" u="none" strike="noStrike" cap="none">
              <a:solidFill>
                <a:schemeClr val="lt1"/>
              </a:solidFill>
              <a:latin typeface="Livvic"/>
              <a:ea typeface="Livvic"/>
              <a:cs typeface="Livvic"/>
              <a:sym typeface="Livvic"/>
            </a:endParaRPr>
          </a:p>
        </p:txBody>
      </p:sp>
      <p:sp>
        <p:nvSpPr>
          <p:cNvPr id="837" name="Google Shape;837;p81"/>
          <p:cNvSpPr txBox="1"/>
          <p:nvPr/>
        </p:nvSpPr>
        <p:spPr>
          <a:xfrm>
            <a:off x="2526631" y="2418347"/>
            <a:ext cx="4254300" cy="736500"/>
          </a:xfrm>
          <a:prstGeom prst="rect">
            <a:avLst/>
          </a:prstGeom>
          <a:solidFill>
            <a:srgbClr val="FFC000">
              <a:alpha val="49800"/>
            </a:srgbClr>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200"/>
              <a:buFont typeface="Catamaran Thin"/>
              <a:buNone/>
            </a:pPr>
            <a:r>
              <a:rPr lang="fr" sz="3200" b="0" i="0" u="sng" strike="noStrike" cap="none">
                <a:solidFill>
                  <a:schemeClr val="hlink"/>
                </a:solidFill>
                <a:latin typeface="Catamaran Thin"/>
                <a:ea typeface="Catamaran Thin"/>
                <a:cs typeface="Catamaran Thin"/>
                <a:sym typeface="Catamaran Thin"/>
                <a:hlinkClick r:id="rId3"/>
              </a:rPr>
              <a:t>LAUNCH </a:t>
            </a:r>
            <a:r>
              <a:rPr lang="fr" sz="3200" u="sng">
                <a:solidFill>
                  <a:schemeClr val="hlink"/>
                </a:solidFill>
                <a:latin typeface="Catamaran Thin"/>
                <a:ea typeface="Catamaran Thin"/>
                <a:cs typeface="Catamaran Thin"/>
                <a:sym typeface="Catamaran Thin"/>
                <a:hlinkClick r:id="rId3"/>
              </a:rPr>
              <a:t>APP</a:t>
            </a:r>
            <a:endParaRPr sz="3200">
              <a:latin typeface="Catamaran Thin"/>
              <a:ea typeface="Catamaran Thin"/>
              <a:cs typeface="Catamaran Thin"/>
              <a:sym typeface="Catamaran Thin"/>
            </a:endParaRPr>
          </a:p>
          <a:p>
            <a:pPr marL="0" marR="0" lvl="0" indent="0" algn="l" rtl="0">
              <a:lnSpc>
                <a:spcPct val="115000"/>
              </a:lnSpc>
              <a:spcBef>
                <a:spcPts val="0"/>
              </a:spcBef>
              <a:spcAft>
                <a:spcPts val="0"/>
              </a:spcAft>
              <a:buClr>
                <a:schemeClr val="dk1"/>
              </a:buClr>
              <a:buSzPts val="1200"/>
              <a:buFont typeface="Catamaran Thin"/>
              <a:buNone/>
            </a:pPr>
            <a:endParaRPr sz="3200">
              <a:solidFill>
                <a:schemeClr val="dk1"/>
              </a:solidFill>
              <a:latin typeface="Catamaran Thin"/>
              <a:ea typeface="Catamaran Thin"/>
              <a:cs typeface="Catamaran Thin"/>
              <a:sym typeface="Catamaran Thin"/>
            </a:endParaRPr>
          </a:p>
        </p:txBody>
      </p:sp>
      <p:pic>
        <p:nvPicPr>
          <p:cNvPr id="838" name="Google Shape;838;p81" descr="Curseur avec un remplissage uni"/>
          <p:cNvPicPr preferRelativeResize="0"/>
          <p:nvPr/>
        </p:nvPicPr>
        <p:blipFill rotWithShape="1">
          <a:blip r:embed="rId4">
            <a:alphaModFix/>
          </a:blip>
          <a:srcRect/>
          <a:stretch/>
        </p:blipFill>
        <p:spPr>
          <a:xfrm>
            <a:off x="6614950" y="3004887"/>
            <a:ext cx="914400" cy="914400"/>
          </a:xfrm>
          <a:prstGeom prst="rect">
            <a:avLst/>
          </a:prstGeom>
          <a:noFill/>
          <a:ln>
            <a:noFill/>
          </a:ln>
        </p:spPr>
      </p:pic>
      <p:sp>
        <p:nvSpPr>
          <p:cNvPr id="839" name="Google Shape;839;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fr"/>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8"/>
          <p:cNvPicPr preferRelativeResize="0"/>
          <p:nvPr/>
        </p:nvPicPr>
        <p:blipFill rotWithShape="1">
          <a:blip r:embed="rId3">
            <a:alphaModFix/>
          </a:blip>
          <a:srcRect/>
          <a:stretch/>
        </p:blipFill>
        <p:spPr>
          <a:xfrm>
            <a:off x="6191651" y="3055650"/>
            <a:ext cx="2723100" cy="1532667"/>
          </a:xfrm>
          <a:prstGeom prst="rect">
            <a:avLst/>
          </a:prstGeom>
          <a:noFill/>
          <a:ln>
            <a:noFill/>
          </a:ln>
        </p:spPr>
      </p:pic>
      <p:sp>
        <p:nvSpPr>
          <p:cNvPr id="317" name="Google Shape;317;p48"/>
          <p:cNvSpPr txBox="1">
            <a:spLocks noGrp="1"/>
          </p:cNvSpPr>
          <p:nvPr>
            <p:ph type="ctrTitle"/>
          </p:nvPr>
        </p:nvSpPr>
        <p:spPr>
          <a:xfrm>
            <a:off x="1687238" y="158225"/>
            <a:ext cx="2987700" cy="644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fr" sz="2400"/>
              <a:t>PROBLÉMATIQUES</a:t>
            </a:r>
            <a:endParaRPr sz="2400"/>
          </a:p>
        </p:txBody>
      </p:sp>
      <p:sp>
        <p:nvSpPr>
          <p:cNvPr id="318" name="Google Shape;318;p48"/>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8"/>
          <p:cNvSpPr txBox="1">
            <a:spLocks noGrp="1"/>
          </p:cNvSpPr>
          <p:nvPr>
            <p:ph type="ctrTitle" idx="2"/>
          </p:nvPr>
        </p:nvSpPr>
        <p:spPr>
          <a:xfrm>
            <a:off x="6266500" y="347225"/>
            <a:ext cx="2525700" cy="868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800"/>
              <a:buNone/>
            </a:pPr>
            <a:r>
              <a:rPr lang="fr" sz="2200">
                <a:solidFill>
                  <a:schemeClr val="lt1"/>
                </a:solidFill>
              </a:rPr>
              <a:t>CONTEXTE </a:t>
            </a: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et ENJEUX</a:t>
            </a:r>
            <a:endParaRPr sz="2200">
              <a:solidFill>
                <a:schemeClr val="lt1"/>
              </a:solidFill>
            </a:endParaRPr>
          </a:p>
        </p:txBody>
      </p:sp>
      <p:grpSp>
        <p:nvGrpSpPr>
          <p:cNvPr id="320" name="Google Shape;320;p48"/>
          <p:cNvGrpSpPr/>
          <p:nvPr/>
        </p:nvGrpSpPr>
        <p:grpSpPr>
          <a:xfrm>
            <a:off x="173094" y="4011622"/>
            <a:ext cx="515823" cy="576705"/>
            <a:chOff x="4149138" y="4121151"/>
            <a:chExt cx="344065" cy="368644"/>
          </a:xfrm>
        </p:grpSpPr>
        <p:sp>
          <p:nvSpPr>
            <p:cNvPr id="321" name="Google Shape;321;p4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4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4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4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3" name="Google Shape;333;p48"/>
          <p:cNvGrpSpPr/>
          <p:nvPr/>
        </p:nvGrpSpPr>
        <p:grpSpPr>
          <a:xfrm>
            <a:off x="68785" y="2737831"/>
            <a:ext cx="515823" cy="576705"/>
            <a:chOff x="4149138" y="4121151"/>
            <a:chExt cx="344065" cy="368644"/>
          </a:xfrm>
        </p:grpSpPr>
        <p:sp>
          <p:nvSpPr>
            <p:cNvPr id="334" name="Google Shape;334;p4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4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4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6" name="Google Shape;346;p48"/>
          <p:cNvSpPr txBox="1">
            <a:spLocks noGrp="1"/>
          </p:cNvSpPr>
          <p:nvPr>
            <p:ph type="title" idx="4294967295"/>
          </p:nvPr>
        </p:nvSpPr>
        <p:spPr>
          <a:xfrm>
            <a:off x="6461925" y="235325"/>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3000">
                <a:solidFill>
                  <a:schemeClr val="lt1"/>
                </a:solidFill>
              </a:rPr>
              <a:t>01.</a:t>
            </a:r>
            <a:endParaRPr sz="3000">
              <a:solidFill>
                <a:schemeClr val="lt1"/>
              </a:solidFill>
            </a:endParaRPr>
          </a:p>
        </p:txBody>
      </p:sp>
      <p:sp>
        <p:nvSpPr>
          <p:cNvPr id="347" name="Google Shape;347;p48"/>
          <p:cNvSpPr txBox="1"/>
          <p:nvPr/>
        </p:nvSpPr>
        <p:spPr>
          <a:xfrm>
            <a:off x="899792" y="2634905"/>
            <a:ext cx="4976656" cy="761941"/>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Peut-on construire un système </a:t>
            </a:r>
            <a:r>
              <a:rPr lang="fr" sz="1600" b="0" i="0" u="none" strike="noStrike" cap="none">
                <a:solidFill>
                  <a:schemeClr val="dk1"/>
                </a:solidFill>
                <a:latin typeface="Catamaran"/>
                <a:ea typeface="Catamaran"/>
                <a:cs typeface="Catamaran"/>
                <a:sym typeface="Catamaran"/>
              </a:rPr>
              <a:t>robuste </a:t>
            </a:r>
            <a:r>
              <a:rPr lang="fr" sz="1600" b="0" i="0" u="none" strike="noStrike" cap="none">
                <a:solidFill>
                  <a:schemeClr val="dk1"/>
                </a:solidFill>
                <a:latin typeface="Livvic"/>
                <a:ea typeface="Livvic"/>
                <a:cs typeface="Livvic"/>
                <a:sym typeface="Livvic"/>
              </a:rPr>
              <a:t>permettant de géoréférencer l’intensité d’écrasement des pneus de vendangeuse et donc le rendement qu’il porte ?</a:t>
            </a:r>
            <a:endParaRPr/>
          </a:p>
        </p:txBody>
      </p:sp>
      <p:sp>
        <p:nvSpPr>
          <p:cNvPr id="348" name="Google Shape;348;p48"/>
          <p:cNvSpPr txBox="1"/>
          <p:nvPr/>
        </p:nvSpPr>
        <p:spPr>
          <a:xfrm>
            <a:off x="855591" y="3991558"/>
            <a:ext cx="5065059" cy="761941"/>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Peut-on réaliser une visualisation interactive des données ?</a:t>
            </a:r>
            <a:endParaRPr/>
          </a:p>
        </p:txBody>
      </p:sp>
      <p:sp>
        <p:nvSpPr>
          <p:cNvPr id="349" name="Google Shape;349;p48"/>
          <p:cNvSpPr txBox="1"/>
          <p:nvPr/>
        </p:nvSpPr>
        <p:spPr>
          <a:xfrm>
            <a:off x="516150" y="1673650"/>
            <a:ext cx="5404500" cy="762000"/>
          </a:xfrm>
          <a:prstGeom prst="rect">
            <a:avLst/>
          </a:prstGeom>
          <a:solidFill>
            <a:srgbClr val="FFC000">
              <a:alpha val="49803"/>
            </a:srgbClr>
          </a:solidFill>
          <a:ln>
            <a:noFill/>
          </a:ln>
        </p:spPr>
        <p:txBody>
          <a:bodyPr spcFirstLastPara="1" wrap="square" lIns="91425" tIns="91425" rIns="91425" bIns="91425" anchor="ctr" anchorCtr="0">
            <a:noAutofit/>
          </a:bodyPr>
          <a:lstStyle/>
          <a:p>
            <a:pPr marL="419100" marR="0" lvl="0" indent="-285750" algn="just" rtl="0">
              <a:lnSpc>
                <a:spcPct val="100000"/>
              </a:lnSpc>
              <a:spcBef>
                <a:spcPts val="0"/>
              </a:spcBef>
              <a:spcAft>
                <a:spcPts val="0"/>
              </a:spcAft>
              <a:buClr>
                <a:srgbClr val="434343"/>
              </a:buClr>
              <a:buSzPts val="1500"/>
              <a:buFont typeface="Catamaran Thin"/>
              <a:buChar char="-"/>
            </a:pPr>
            <a:r>
              <a:rPr lang="fr" sz="1600" b="1" i="0" u="none" strike="noStrike" cap="none">
                <a:solidFill>
                  <a:srgbClr val="434343"/>
                </a:solidFill>
                <a:latin typeface="Catamaran Thin"/>
                <a:ea typeface="Catamaran Thin"/>
                <a:cs typeface="Catamaran Thin"/>
                <a:sym typeface="Catamaran Thin"/>
              </a:rPr>
              <a:t>Les capteurs de rendement peuvent être</a:t>
            </a:r>
            <a:r>
              <a:rPr lang="fr" sz="1600" b="1">
                <a:solidFill>
                  <a:srgbClr val="434343"/>
                </a:solidFill>
                <a:latin typeface="Catamaran Thin"/>
                <a:ea typeface="Catamaran Thin"/>
                <a:cs typeface="Catamaran Thin"/>
                <a:sym typeface="Catamaran Thin"/>
              </a:rPr>
              <a:t> onéreux </a:t>
            </a:r>
            <a:endParaRPr sz="1600" b="1">
              <a:solidFill>
                <a:srgbClr val="434343"/>
              </a:solidFill>
              <a:latin typeface="Catamaran Thin"/>
              <a:ea typeface="Catamaran Thin"/>
              <a:cs typeface="Catamaran Thin"/>
              <a:sym typeface="Catamaran Thin"/>
            </a:endParaRPr>
          </a:p>
          <a:p>
            <a:pPr marL="419100" marR="0" lvl="0" indent="-285750" algn="just" rtl="0">
              <a:lnSpc>
                <a:spcPct val="100000"/>
              </a:lnSpc>
              <a:spcBef>
                <a:spcPts val="0"/>
              </a:spcBef>
              <a:spcAft>
                <a:spcPts val="0"/>
              </a:spcAft>
              <a:buClr>
                <a:srgbClr val="434343"/>
              </a:buClr>
              <a:buSzPts val="1500"/>
              <a:buFont typeface="Catamaran Thin"/>
              <a:buChar char="-"/>
            </a:pPr>
            <a:r>
              <a:rPr lang="fr" sz="1600" b="1" i="0" u="none" strike="noStrike" cap="none">
                <a:solidFill>
                  <a:srgbClr val="434343"/>
                </a:solidFill>
                <a:latin typeface="Catamaran Thin"/>
                <a:ea typeface="Catamaran Thin"/>
                <a:cs typeface="Catamaran Thin"/>
                <a:sym typeface="Catamaran Thin"/>
              </a:rPr>
              <a:t>La visualisation de ces données ajoutent des coûts </a:t>
            </a:r>
            <a:endParaRPr/>
          </a:p>
        </p:txBody>
      </p:sp>
      <p:pic>
        <p:nvPicPr>
          <p:cNvPr id="350" name="Google Shape;350;p48"/>
          <p:cNvPicPr preferRelativeResize="0"/>
          <p:nvPr/>
        </p:nvPicPr>
        <p:blipFill>
          <a:blip r:embed="rId4">
            <a:alphaModFix/>
          </a:blip>
          <a:stretch>
            <a:fillRect/>
          </a:stretch>
        </p:blipFill>
        <p:spPr>
          <a:xfrm>
            <a:off x="6157225" y="1124800"/>
            <a:ext cx="2733675" cy="1666875"/>
          </a:xfrm>
          <a:prstGeom prst="rect">
            <a:avLst/>
          </a:prstGeom>
          <a:noFill/>
          <a:ln>
            <a:noFill/>
          </a:ln>
        </p:spPr>
      </p:pic>
      <p:sp>
        <p:nvSpPr>
          <p:cNvPr id="351" name="Google Shape;351;p48"/>
          <p:cNvSpPr txBox="1"/>
          <p:nvPr/>
        </p:nvSpPr>
        <p:spPr>
          <a:xfrm>
            <a:off x="279650" y="968850"/>
            <a:ext cx="5596800" cy="402600"/>
          </a:xfrm>
          <a:prstGeom prst="rect">
            <a:avLst/>
          </a:prstGeom>
          <a:solidFill>
            <a:schemeClr val="accent3"/>
          </a:solidFill>
          <a:ln>
            <a:noFill/>
          </a:ln>
        </p:spPr>
        <p:txBody>
          <a:bodyPr spcFirstLastPara="1" wrap="square" lIns="91425" tIns="91425" rIns="91425" bIns="91425" anchor="ctr" anchorCtr="0">
            <a:noAutofit/>
          </a:bodyPr>
          <a:lstStyle/>
          <a:p>
            <a:pPr marL="457200" lvl="0" indent="0" algn="just" rtl="0">
              <a:spcBef>
                <a:spcPts val="0"/>
              </a:spcBef>
              <a:spcAft>
                <a:spcPts val="0"/>
              </a:spcAft>
              <a:buNone/>
            </a:pPr>
            <a:r>
              <a:rPr lang="fr" sz="1600" b="1">
                <a:solidFill>
                  <a:schemeClr val="dk1"/>
                </a:solidFill>
                <a:latin typeface="Catamaran Thin"/>
                <a:ea typeface="Catamaran Thin"/>
                <a:cs typeface="Catamaran Thin"/>
                <a:sym typeface="Catamaran Thin"/>
              </a:rPr>
              <a:t>Estimation rendement -&gt;  variabilité de son terrain </a:t>
            </a:r>
            <a:endParaRPr sz="1600">
              <a:solidFill>
                <a:schemeClr val="dk1"/>
              </a:solidFill>
              <a:latin typeface="Livvic"/>
              <a:ea typeface="Livvic"/>
              <a:cs typeface="Livvic"/>
              <a:sym typeface="Livvic"/>
            </a:endParaRPr>
          </a:p>
        </p:txBody>
      </p:sp>
      <p:sp>
        <p:nvSpPr>
          <p:cNvPr id="352" name="Google Shape;352;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1000"/>
                                        <p:tgtEl>
                                          <p:spTgt spid="347"/>
                                        </p:tgtEl>
                                      </p:cBhvr>
                                    </p:animEffect>
                                  </p:childTnLst>
                                </p:cTn>
                              </p:par>
                              <p:par>
                                <p:cTn id="8" presetID="10" presetClass="entr" presetSubtype="0" fill="hold" nodeType="withEffect">
                                  <p:stCondLst>
                                    <p:cond delay="0"/>
                                  </p:stCondLst>
                                  <p:childTnLst>
                                    <p:set>
                                      <p:cBhvr>
                                        <p:cTn id="9" dur="1" fill="hold">
                                          <p:stCondLst>
                                            <p:cond delay="0"/>
                                          </p:stCondLst>
                                        </p:cTn>
                                        <p:tgtEl>
                                          <p:spTgt spid="333"/>
                                        </p:tgtEl>
                                        <p:attrNameLst>
                                          <p:attrName>style.visibility</p:attrName>
                                        </p:attrNameLst>
                                      </p:cBhvr>
                                      <p:to>
                                        <p:strVal val="visible"/>
                                      </p:to>
                                    </p:set>
                                    <p:animEffect transition="in" filter="fade">
                                      <p:cBhvr>
                                        <p:cTn id="10" dur="1000"/>
                                        <p:tgtEl>
                                          <p:spTgt spid="3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8"/>
                                        </p:tgtEl>
                                        <p:attrNameLst>
                                          <p:attrName>style.visibility</p:attrName>
                                        </p:attrNameLst>
                                      </p:cBhvr>
                                      <p:to>
                                        <p:strVal val="visible"/>
                                      </p:to>
                                    </p:set>
                                    <p:animEffect transition="in" filter="fade">
                                      <p:cBhvr>
                                        <p:cTn id="15" dur="1000"/>
                                        <p:tgtEl>
                                          <p:spTgt spid="348"/>
                                        </p:tgtEl>
                                      </p:cBhvr>
                                    </p:animEffect>
                                  </p:childTnLst>
                                </p:cTn>
                              </p:par>
                              <p:par>
                                <p:cTn id="16" presetID="10" presetClass="entr" presetSubtype="0" fill="hold" nodeType="withEffect">
                                  <p:stCondLst>
                                    <p:cond delay="0"/>
                                  </p:stCondLst>
                                  <p:childTnLst>
                                    <p:set>
                                      <p:cBhvr>
                                        <p:cTn id="17" dur="1" fill="hold">
                                          <p:stCondLst>
                                            <p:cond delay="0"/>
                                          </p:stCondLst>
                                        </p:cTn>
                                        <p:tgtEl>
                                          <p:spTgt spid="320"/>
                                        </p:tgtEl>
                                        <p:attrNameLst>
                                          <p:attrName>style.visibility</p:attrName>
                                        </p:attrNameLst>
                                      </p:cBhvr>
                                      <p:to>
                                        <p:strVal val="visible"/>
                                      </p:to>
                                    </p:set>
                                    <p:animEffect transition="in" filter="fade">
                                      <p:cBhvr>
                                        <p:cTn id="18"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6"/>
        <p:cNvGrpSpPr/>
        <p:nvPr/>
      </p:nvGrpSpPr>
      <p:grpSpPr>
        <a:xfrm>
          <a:off x="0" y="0"/>
          <a:ext cx="0" cy="0"/>
          <a:chOff x="0" y="0"/>
          <a:chExt cx="0" cy="0"/>
        </a:xfrm>
      </p:grpSpPr>
      <p:sp>
        <p:nvSpPr>
          <p:cNvPr id="357" name="Google Shape;357;p49"/>
          <p:cNvSpPr/>
          <p:nvPr/>
        </p:nvSpPr>
        <p:spPr>
          <a:xfrm rot="-5400000">
            <a:off x="6310124" y="-536149"/>
            <a:ext cx="1816200" cy="3104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9"/>
          <p:cNvSpPr txBox="1">
            <a:spLocks noGrp="1"/>
          </p:cNvSpPr>
          <p:nvPr>
            <p:ph type="ctrTitle"/>
          </p:nvPr>
        </p:nvSpPr>
        <p:spPr>
          <a:xfrm>
            <a:off x="5666174" y="107801"/>
            <a:ext cx="3104100" cy="1816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800"/>
              <a:buNone/>
            </a:pPr>
            <a:r>
              <a:rPr lang="fr">
                <a:solidFill>
                  <a:schemeClr val="lt1"/>
                </a:solidFill>
              </a:rPr>
              <a:t>CONTEXTE </a:t>
            </a:r>
            <a:endParaRPr>
              <a:solidFill>
                <a:schemeClr val="lt1"/>
              </a:solidFill>
            </a:endParaRPr>
          </a:p>
          <a:p>
            <a:pPr marL="0" lvl="0" indent="0" algn="r" rtl="0">
              <a:lnSpc>
                <a:spcPct val="100000"/>
              </a:lnSpc>
              <a:spcBef>
                <a:spcPts val="0"/>
              </a:spcBef>
              <a:spcAft>
                <a:spcPts val="0"/>
              </a:spcAft>
              <a:buSzPts val="2800"/>
              <a:buNone/>
            </a:pPr>
            <a:r>
              <a:rPr lang="fr">
                <a:solidFill>
                  <a:schemeClr val="lt1"/>
                </a:solidFill>
              </a:rPr>
              <a:t>et ENJEUX</a:t>
            </a:r>
            <a:endParaRPr>
              <a:solidFill>
                <a:schemeClr val="lt1"/>
              </a:solidFill>
            </a:endParaRPr>
          </a:p>
          <a:p>
            <a:pPr marL="0" lvl="0" indent="0" algn="r" rtl="0">
              <a:lnSpc>
                <a:spcPct val="100000"/>
              </a:lnSpc>
              <a:spcBef>
                <a:spcPts val="0"/>
              </a:spcBef>
              <a:spcAft>
                <a:spcPts val="0"/>
              </a:spcAft>
              <a:buSzPts val="2800"/>
              <a:buNone/>
            </a:pPr>
            <a:endParaRPr sz="1500">
              <a:solidFill>
                <a:schemeClr val="lt1"/>
              </a:solidFill>
            </a:endParaRPr>
          </a:p>
          <a:p>
            <a:pPr marL="0" lvl="0" indent="0" algn="r" rtl="0">
              <a:lnSpc>
                <a:spcPct val="100000"/>
              </a:lnSpc>
              <a:spcBef>
                <a:spcPts val="0"/>
              </a:spcBef>
              <a:spcAft>
                <a:spcPts val="0"/>
              </a:spcAft>
              <a:buSzPts val="2800"/>
              <a:buNone/>
            </a:pPr>
            <a:endParaRPr sz="1300">
              <a:solidFill>
                <a:schemeClr val="lt1"/>
              </a:solidFill>
            </a:endParaRPr>
          </a:p>
        </p:txBody>
      </p:sp>
      <p:sp>
        <p:nvSpPr>
          <p:cNvPr id="359" name="Google Shape;359;p49"/>
          <p:cNvSpPr/>
          <p:nvPr/>
        </p:nvSpPr>
        <p:spPr>
          <a:xfrm rot="-5400000">
            <a:off x="-372750" y="864150"/>
            <a:ext cx="1816200" cy="1070700"/>
          </a:xfrm>
          <a:prstGeom prst="rect">
            <a:avLst/>
          </a:prstGeom>
          <a:gradFill>
            <a:gsLst>
              <a:gs pos="0">
                <a:srgbClr val="9ECFCB">
                  <a:alpha val="28627"/>
                </a:srgbClr>
              </a:gs>
              <a:gs pos="100000">
                <a:schemeClr val="accent1"/>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0" name="Google Shape;360;p49"/>
          <p:cNvPicPr preferRelativeResize="0"/>
          <p:nvPr/>
        </p:nvPicPr>
        <p:blipFill rotWithShape="1">
          <a:blip r:embed="rId3">
            <a:alphaModFix/>
          </a:blip>
          <a:srcRect/>
          <a:stretch/>
        </p:blipFill>
        <p:spPr>
          <a:xfrm>
            <a:off x="2905003" y="2516230"/>
            <a:ext cx="329850" cy="329850"/>
          </a:xfrm>
          <a:prstGeom prst="rect">
            <a:avLst/>
          </a:prstGeom>
          <a:noFill/>
          <a:ln>
            <a:noFill/>
          </a:ln>
        </p:spPr>
      </p:pic>
      <p:sp>
        <p:nvSpPr>
          <p:cNvPr id="361" name="Google Shape;361;p49"/>
          <p:cNvSpPr txBox="1">
            <a:spLocks noGrp="1"/>
          </p:cNvSpPr>
          <p:nvPr>
            <p:ph type="title" idx="4294967295"/>
          </p:nvPr>
        </p:nvSpPr>
        <p:spPr>
          <a:xfrm>
            <a:off x="5875636" y="385708"/>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3500">
                <a:solidFill>
                  <a:schemeClr val="lt1"/>
                </a:solidFill>
              </a:rPr>
              <a:t>01.</a:t>
            </a:r>
            <a:endParaRPr sz="3500">
              <a:solidFill>
                <a:schemeClr val="lt1"/>
              </a:solidFill>
            </a:endParaRPr>
          </a:p>
        </p:txBody>
      </p:sp>
      <p:pic>
        <p:nvPicPr>
          <p:cNvPr id="362" name="Google Shape;362;p49"/>
          <p:cNvPicPr preferRelativeResize="0"/>
          <p:nvPr/>
        </p:nvPicPr>
        <p:blipFill rotWithShape="1">
          <a:blip r:embed="rId4">
            <a:alphaModFix/>
          </a:blip>
          <a:srcRect/>
          <a:stretch/>
        </p:blipFill>
        <p:spPr>
          <a:xfrm rot="5400000">
            <a:off x="-1568351" y="1129698"/>
            <a:ext cx="5164399" cy="2905002"/>
          </a:xfrm>
          <a:prstGeom prst="rect">
            <a:avLst/>
          </a:prstGeom>
          <a:noFill/>
          <a:ln>
            <a:noFill/>
          </a:ln>
        </p:spPr>
      </p:pic>
      <p:sp>
        <p:nvSpPr>
          <p:cNvPr id="363" name="Google Shape;363;p49"/>
          <p:cNvSpPr txBox="1"/>
          <p:nvPr/>
        </p:nvSpPr>
        <p:spPr>
          <a:xfrm>
            <a:off x="927503" y="2141850"/>
            <a:ext cx="1163700" cy="33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a:t>
            </a:r>
            <a:endParaRPr sz="1400" b="0" i="0" u="none" strike="noStrike" cap="none">
              <a:solidFill>
                <a:srgbClr val="000000"/>
              </a:solidFill>
              <a:latin typeface="Catamaran Thin"/>
              <a:ea typeface="Catamaran Thin"/>
              <a:cs typeface="Catamaran Thin"/>
              <a:sym typeface="Catamaran Thin"/>
            </a:endParaRPr>
          </a:p>
        </p:txBody>
      </p:sp>
      <p:sp>
        <p:nvSpPr>
          <p:cNvPr id="364" name="Google Shape;364;p49"/>
          <p:cNvSpPr txBox="1"/>
          <p:nvPr/>
        </p:nvSpPr>
        <p:spPr>
          <a:xfrm>
            <a:off x="458078" y="435975"/>
            <a:ext cx="291900" cy="17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a:t>
            </a:r>
            <a:endParaRPr sz="1400" b="0" i="0" u="none" strike="noStrike" cap="none">
              <a:solidFill>
                <a:srgbClr val="000000"/>
              </a:solidFill>
              <a:latin typeface="Catamaran Thin"/>
              <a:ea typeface="Catamaran Thin"/>
              <a:cs typeface="Catamaran Thin"/>
              <a:sym typeface="Catamaran Thin"/>
            </a:endParaRPr>
          </a:p>
        </p:txBody>
      </p:sp>
      <p:sp>
        <p:nvSpPr>
          <p:cNvPr id="365" name="Google Shape;365;p49"/>
          <p:cNvSpPr txBox="1"/>
          <p:nvPr/>
        </p:nvSpPr>
        <p:spPr>
          <a:xfrm>
            <a:off x="458078" y="258375"/>
            <a:ext cx="291900" cy="17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a:t>
            </a:r>
            <a:endParaRPr sz="1400" b="0" i="0" u="none" strike="noStrike" cap="none">
              <a:solidFill>
                <a:srgbClr val="000000"/>
              </a:solidFill>
              <a:latin typeface="Catamaran Thin"/>
              <a:ea typeface="Catamaran Thin"/>
              <a:cs typeface="Catamaran Thin"/>
              <a:sym typeface="Catamaran Thin"/>
            </a:endParaRPr>
          </a:p>
        </p:txBody>
      </p:sp>
      <p:sp>
        <p:nvSpPr>
          <p:cNvPr id="366" name="Google Shape;366;p49"/>
          <p:cNvSpPr txBox="1"/>
          <p:nvPr/>
        </p:nvSpPr>
        <p:spPr>
          <a:xfrm>
            <a:off x="566053" y="80775"/>
            <a:ext cx="291900" cy="17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a:t>
            </a:r>
            <a:endParaRPr sz="1400" b="0" i="0" u="none" strike="noStrike" cap="none">
              <a:solidFill>
                <a:srgbClr val="000000"/>
              </a:solidFill>
              <a:latin typeface="Catamaran Thin"/>
              <a:ea typeface="Catamaran Thin"/>
              <a:cs typeface="Catamaran Thin"/>
              <a:sym typeface="Catamaran Thin"/>
            </a:endParaRPr>
          </a:p>
        </p:txBody>
      </p:sp>
      <p:sp>
        <p:nvSpPr>
          <p:cNvPr id="367" name="Google Shape;367;p49"/>
          <p:cNvSpPr txBox="1"/>
          <p:nvPr/>
        </p:nvSpPr>
        <p:spPr>
          <a:xfrm>
            <a:off x="749978" y="-96825"/>
            <a:ext cx="329700" cy="17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a:t>
            </a:r>
            <a:endParaRPr sz="1400" b="0" i="0" u="none" strike="noStrike" cap="none">
              <a:solidFill>
                <a:srgbClr val="000000"/>
              </a:solidFill>
              <a:latin typeface="Catamaran Thin"/>
              <a:ea typeface="Catamaran Thin"/>
              <a:cs typeface="Catamaran Thin"/>
              <a:sym typeface="Catamaran Thin"/>
            </a:endParaRPr>
          </a:p>
        </p:txBody>
      </p:sp>
      <p:sp>
        <p:nvSpPr>
          <p:cNvPr id="368" name="Google Shape;368;p49"/>
          <p:cNvSpPr txBox="1"/>
          <p:nvPr/>
        </p:nvSpPr>
        <p:spPr>
          <a:xfrm>
            <a:off x="1440778" y="350025"/>
            <a:ext cx="291900" cy="17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a:t>
            </a:r>
            <a:endParaRPr sz="1400" b="0" i="0" u="none" strike="noStrike" cap="none">
              <a:solidFill>
                <a:srgbClr val="000000"/>
              </a:solidFill>
              <a:latin typeface="Catamaran Thin"/>
              <a:ea typeface="Catamaran Thin"/>
              <a:cs typeface="Catamaran Thin"/>
              <a:sym typeface="Catamaran Thin"/>
            </a:endParaRPr>
          </a:p>
        </p:txBody>
      </p:sp>
      <p:sp>
        <p:nvSpPr>
          <p:cNvPr id="369" name="Google Shape;369;p49"/>
          <p:cNvSpPr txBox="1"/>
          <p:nvPr/>
        </p:nvSpPr>
        <p:spPr>
          <a:xfrm>
            <a:off x="1440778" y="485975"/>
            <a:ext cx="291900" cy="17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a:t>
            </a:r>
            <a:endParaRPr sz="1400" b="0" i="0" u="none" strike="noStrike" cap="none">
              <a:solidFill>
                <a:srgbClr val="000000"/>
              </a:solidFill>
              <a:latin typeface="Catamaran Thin"/>
              <a:ea typeface="Catamaran Thin"/>
              <a:cs typeface="Catamaran Thin"/>
              <a:sym typeface="Catamaran Thin"/>
            </a:endParaRPr>
          </a:p>
        </p:txBody>
      </p:sp>
      <p:sp>
        <p:nvSpPr>
          <p:cNvPr id="370" name="Google Shape;370;p49"/>
          <p:cNvSpPr txBox="1"/>
          <p:nvPr/>
        </p:nvSpPr>
        <p:spPr>
          <a:xfrm>
            <a:off x="1363403" y="258375"/>
            <a:ext cx="291900" cy="17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a:t>
            </a:r>
            <a:endParaRPr sz="1400" b="0" i="0" u="none" strike="noStrike" cap="none">
              <a:solidFill>
                <a:srgbClr val="000000"/>
              </a:solidFill>
              <a:latin typeface="Catamaran Thin"/>
              <a:ea typeface="Catamaran Thin"/>
              <a:cs typeface="Catamaran Thin"/>
              <a:sym typeface="Catamaran Thin"/>
            </a:endParaRPr>
          </a:p>
        </p:txBody>
      </p:sp>
      <p:sp>
        <p:nvSpPr>
          <p:cNvPr id="371" name="Google Shape;371;p49"/>
          <p:cNvSpPr txBox="1"/>
          <p:nvPr/>
        </p:nvSpPr>
        <p:spPr>
          <a:xfrm>
            <a:off x="1363403" y="119125"/>
            <a:ext cx="291900" cy="17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a:t>
            </a:r>
            <a:endParaRPr sz="1400" b="0" i="0" u="none" strike="noStrike" cap="none">
              <a:solidFill>
                <a:srgbClr val="000000"/>
              </a:solidFill>
              <a:latin typeface="Catamaran Thin"/>
              <a:ea typeface="Catamaran Thin"/>
              <a:cs typeface="Catamaran Thin"/>
              <a:sym typeface="Catamaran Thin"/>
            </a:endParaRPr>
          </a:p>
        </p:txBody>
      </p:sp>
      <p:sp>
        <p:nvSpPr>
          <p:cNvPr id="372" name="Google Shape;372;p49"/>
          <p:cNvSpPr txBox="1"/>
          <p:nvPr/>
        </p:nvSpPr>
        <p:spPr>
          <a:xfrm>
            <a:off x="1249478" y="30775"/>
            <a:ext cx="291900" cy="17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a:t>
            </a:r>
            <a:endParaRPr sz="1400" b="0" i="0" u="none" strike="noStrike" cap="none">
              <a:solidFill>
                <a:srgbClr val="000000"/>
              </a:solidFill>
              <a:latin typeface="Catamaran Thin"/>
              <a:ea typeface="Catamaran Thin"/>
              <a:cs typeface="Catamaran Thin"/>
              <a:sym typeface="Catamaran Thin"/>
            </a:endParaRPr>
          </a:p>
        </p:txBody>
      </p:sp>
      <p:sp>
        <p:nvSpPr>
          <p:cNvPr id="373" name="Google Shape;373;p49"/>
          <p:cNvSpPr txBox="1"/>
          <p:nvPr/>
        </p:nvSpPr>
        <p:spPr>
          <a:xfrm>
            <a:off x="980403" y="-96825"/>
            <a:ext cx="329700" cy="17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Catamaran Thin"/>
                <a:ea typeface="Catamaran Thin"/>
                <a:cs typeface="Catamaran Thin"/>
                <a:sym typeface="Catamaran Thin"/>
              </a:rPr>
              <a:t>💕</a:t>
            </a:r>
            <a:endParaRPr sz="1400" b="0" i="0" u="none" strike="noStrike" cap="none">
              <a:solidFill>
                <a:srgbClr val="000000"/>
              </a:solidFill>
              <a:latin typeface="Catamaran Thin"/>
              <a:ea typeface="Catamaran Thin"/>
              <a:cs typeface="Catamaran Thin"/>
              <a:sym typeface="Catamaran Thin"/>
            </a:endParaRPr>
          </a:p>
        </p:txBody>
      </p:sp>
      <p:sp>
        <p:nvSpPr>
          <p:cNvPr id="374" name="Google Shape;374;p49"/>
          <p:cNvSpPr txBox="1"/>
          <p:nvPr/>
        </p:nvSpPr>
        <p:spPr>
          <a:xfrm>
            <a:off x="3267265" y="2307600"/>
            <a:ext cx="5164726" cy="747111"/>
          </a:xfrm>
          <a:prstGeom prst="rect">
            <a:avLst/>
          </a:prstGeom>
          <a:solidFill>
            <a:srgbClr val="FFC000">
              <a:alpha val="49803"/>
            </a:srgbClr>
          </a:solidFill>
          <a:ln>
            <a:noFill/>
          </a:ln>
        </p:spPr>
        <p:txBody>
          <a:bodyPr spcFirstLastPara="1" wrap="square" lIns="91425" tIns="91425" rIns="91425" bIns="91425" anchor="t" anchorCtr="0">
            <a:noAutofit/>
          </a:bodyPr>
          <a:lstStyle/>
          <a:p>
            <a:pPr marL="133350" marR="0" lvl="0" indent="0" algn="just" rtl="0">
              <a:lnSpc>
                <a:spcPct val="115000"/>
              </a:lnSpc>
              <a:spcBef>
                <a:spcPts val="0"/>
              </a:spcBef>
              <a:spcAft>
                <a:spcPts val="0"/>
              </a:spcAft>
              <a:buClr>
                <a:srgbClr val="434343"/>
              </a:buClr>
              <a:buSzPts val="1500"/>
              <a:buFont typeface="Catamaran Thin"/>
              <a:buNone/>
            </a:pPr>
            <a:r>
              <a:rPr lang="fr" sz="1600" b="0" i="0" u="none" strike="noStrike" cap="none">
                <a:solidFill>
                  <a:srgbClr val="434343"/>
                </a:solidFill>
                <a:latin typeface="Catamaran Thin"/>
                <a:ea typeface="Catamaran Thin"/>
                <a:cs typeface="Catamaran Thin"/>
                <a:sym typeface="Catamaran Thin"/>
              </a:rPr>
              <a:t>Projet porté par Simon Moinard et Thomas Crestey aidés par le magnifique Hugues. </a:t>
            </a:r>
            <a:endParaRPr/>
          </a:p>
          <a:p>
            <a:pPr marL="133350" marR="0" lvl="0" indent="0" algn="just" rtl="0">
              <a:lnSpc>
                <a:spcPct val="115000"/>
              </a:lnSpc>
              <a:spcBef>
                <a:spcPts val="0"/>
              </a:spcBef>
              <a:spcAft>
                <a:spcPts val="0"/>
              </a:spcAft>
              <a:buClr>
                <a:srgbClr val="434343"/>
              </a:buClr>
              <a:buSzPts val="1500"/>
              <a:buFont typeface="Catamaran Thin"/>
              <a:buNone/>
            </a:pPr>
            <a:endParaRPr sz="1600" b="0" i="0" u="none" strike="noStrike" cap="none">
              <a:solidFill>
                <a:srgbClr val="434343"/>
              </a:solidFill>
              <a:latin typeface="Catamaran Thin"/>
              <a:ea typeface="Catamaran Thin"/>
              <a:cs typeface="Catamaran Thin"/>
              <a:sym typeface="Catamaran Thin"/>
            </a:endParaRPr>
          </a:p>
        </p:txBody>
      </p:sp>
      <p:sp>
        <p:nvSpPr>
          <p:cNvPr id="375" name="Google Shape;375;p49"/>
          <p:cNvSpPr txBox="1"/>
          <p:nvPr/>
        </p:nvSpPr>
        <p:spPr>
          <a:xfrm>
            <a:off x="3267265" y="3200862"/>
            <a:ext cx="5164726" cy="739277"/>
          </a:xfrm>
          <a:prstGeom prst="rect">
            <a:avLst/>
          </a:prstGeom>
          <a:solidFill>
            <a:srgbClr val="FFC000">
              <a:alpha val="49803"/>
            </a:srgbClr>
          </a:solidFill>
          <a:ln>
            <a:noFill/>
          </a:ln>
        </p:spPr>
        <p:txBody>
          <a:bodyPr spcFirstLastPara="1" wrap="square" lIns="91425" tIns="91425" rIns="91425" bIns="91425" anchor="t" anchorCtr="0">
            <a:noAutofit/>
          </a:bodyPr>
          <a:lstStyle/>
          <a:p>
            <a:pPr marL="133350" marR="0" lvl="0" indent="0" algn="just" rtl="0">
              <a:lnSpc>
                <a:spcPct val="115000"/>
              </a:lnSpc>
              <a:spcBef>
                <a:spcPts val="0"/>
              </a:spcBef>
              <a:spcAft>
                <a:spcPts val="0"/>
              </a:spcAft>
              <a:buClr>
                <a:srgbClr val="434343"/>
              </a:buClr>
              <a:buSzPts val="1500"/>
              <a:buFont typeface="Catamaran Thin"/>
              <a:buNone/>
            </a:pPr>
            <a:r>
              <a:rPr lang="fr" sz="1600" b="0" i="0" u="none" strike="noStrike" cap="none">
                <a:solidFill>
                  <a:srgbClr val="434343"/>
                </a:solidFill>
                <a:latin typeface="Catamaran Thin"/>
                <a:ea typeface="Catamaran Thin"/>
                <a:cs typeface="Catamaran Thin"/>
                <a:sym typeface="Catamaran Thin"/>
              </a:rPr>
              <a:t>Dispositif “capteur” sur une carte Raspberry, mesurant la déformation d’un pneu.</a:t>
            </a:r>
            <a:endParaRPr/>
          </a:p>
        </p:txBody>
      </p:sp>
      <p:pic>
        <p:nvPicPr>
          <p:cNvPr id="376" name="Google Shape;376;p49"/>
          <p:cNvPicPr preferRelativeResize="0"/>
          <p:nvPr/>
        </p:nvPicPr>
        <p:blipFill rotWithShape="1">
          <a:blip r:embed="rId3">
            <a:alphaModFix/>
          </a:blip>
          <a:srcRect/>
          <a:stretch/>
        </p:blipFill>
        <p:spPr>
          <a:xfrm>
            <a:off x="2937415" y="3405575"/>
            <a:ext cx="329850" cy="329850"/>
          </a:xfrm>
          <a:prstGeom prst="rect">
            <a:avLst/>
          </a:prstGeom>
          <a:noFill/>
          <a:ln>
            <a:noFill/>
          </a:ln>
        </p:spPr>
      </p:pic>
      <p:sp>
        <p:nvSpPr>
          <p:cNvPr id="377" name="Google Shape;377;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0"/>
          <p:cNvSpPr txBox="1">
            <a:spLocks noGrp="1"/>
          </p:cNvSpPr>
          <p:nvPr>
            <p:ph type="ctrTitle"/>
          </p:nvPr>
        </p:nvSpPr>
        <p:spPr>
          <a:xfrm>
            <a:off x="1740074" y="454325"/>
            <a:ext cx="2987700" cy="644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fr" sz="2400"/>
              <a:t>RÉPONSE (1)</a:t>
            </a:r>
            <a:endParaRPr sz="2400"/>
          </a:p>
        </p:txBody>
      </p:sp>
      <p:sp>
        <p:nvSpPr>
          <p:cNvPr id="383" name="Google Shape;383;p50"/>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50"/>
          <p:cNvSpPr txBox="1">
            <a:spLocks noGrp="1"/>
          </p:cNvSpPr>
          <p:nvPr>
            <p:ph type="ctrTitle" idx="2"/>
          </p:nvPr>
        </p:nvSpPr>
        <p:spPr>
          <a:xfrm>
            <a:off x="6266500" y="347225"/>
            <a:ext cx="2525700" cy="868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800"/>
              <a:buNone/>
            </a:pPr>
            <a:r>
              <a:rPr lang="fr" sz="2200">
                <a:solidFill>
                  <a:schemeClr val="lt1"/>
                </a:solidFill>
              </a:rPr>
              <a:t>CONTEXTE </a:t>
            </a: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et ENJEUX</a:t>
            </a:r>
            <a:endParaRPr sz="2200">
              <a:solidFill>
                <a:schemeClr val="lt1"/>
              </a:solidFill>
            </a:endParaRPr>
          </a:p>
        </p:txBody>
      </p:sp>
      <p:sp>
        <p:nvSpPr>
          <p:cNvPr id="385" name="Google Shape;385;p50"/>
          <p:cNvSpPr txBox="1">
            <a:spLocks noGrp="1"/>
          </p:cNvSpPr>
          <p:nvPr>
            <p:ph type="title" idx="4294967295"/>
          </p:nvPr>
        </p:nvSpPr>
        <p:spPr>
          <a:xfrm>
            <a:off x="6461925" y="235325"/>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3000">
                <a:solidFill>
                  <a:schemeClr val="lt1"/>
                </a:solidFill>
              </a:rPr>
              <a:t>01.</a:t>
            </a:r>
            <a:endParaRPr sz="3000">
              <a:solidFill>
                <a:schemeClr val="lt1"/>
              </a:solidFill>
            </a:endParaRPr>
          </a:p>
        </p:txBody>
      </p:sp>
      <p:sp>
        <p:nvSpPr>
          <p:cNvPr id="386" name="Google Shape;386;p50"/>
          <p:cNvSpPr txBox="1"/>
          <p:nvPr/>
        </p:nvSpPr>
        <p:spPr>
          <a:xfrm>
            <a:off x="651546" y="1061757"/>
            <a:ext cx="1088528" cy="558253"/>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CAPTEUR</a:t>
            </a:r>
            <a:endParaRPr/>
          </a:p>
        </p:txBody>
      </p:sp>
      <p:pic>
        <p:nvPicPr>
          <p:cNvPr id="387" name="Google Shape;387;p50"/>
          <p:cNvPicPr preferRelativeResize="0"/>
          <p:nvPr/>
        </p:nvPicPr>
        <p:blipFill rotWithShape="1">
          <a:blip r:embed="rId5">
            <a:alphaModFix/>
          </a:blip>
          <a:srcRect/>
          <a:stretch/>
        </p:blipFill>
        <p:spPr>
          <a:xfrm>
            <a:off x="99669" y="1631259"/>
            <a:ext cx="2599654" cy="3464232"/>
          </a:xfrm>
          <a:prstGeom prst="rect">
            <a:avLst/>
          </a:prstGeom>
          <a:noFill/>
          <a:ln>
            <a:noFill/>
          </a:ln>
        </p:spPr>
      </p:pic>
      <p:sp>
        <p:nvSpPr>
          <p:cNvPr id="388" name="Google Shape;388;p50"/>
          <p:cNvSpPr/>
          <p:nvPr/>
        </p:nvSpPr>
        <p:spPr>
          <a:xfrm>
            <a:off x="3039591" y="3227680"/>
            <a:ext cx="409073" cy="271391"/>
          </a:xfrm>
          <a:prstGeom prst="rightArrow">
            <a:avLst>
              <a:gd name="adj1" fmla="val 50000"/>
              <a:gd name="adj2" fmla="val 50000"/>
            </a:avLst>
          </a:prstGeom>
          <a:solidFill>
            <a:schemeClr val="accent1"/>
          </a:solidFill>
          <a:ln w="25400" cap="flat" cmpd="sng">
            <a:solidFill>
              <a:srgbClr val="2856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0" name="Google Shape;390;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6</a:t>
            </a:fld>
            <a:endParaRPr/>
          </a:p>
        </p:txBody>
      </p:sp>
      <p:pic>
        <p:nvPicPr>
          <p:cNvPr id="2" name="SENSOR-vid.mp4" descr="SENSOR-vid.mp4">
            <a:hlinkClick r:id="" action="ppaction://media"/>
            <a:extLst>
              <a:ext uri="{FF2B5EF4-FFF2-40B4-BE49-F238E27FC236}">
                <a16:creationId xmlns:a16="http://schemas.microsoft.com/office/drawing/2014/main" id="{8170C08E-825C-2944-8FD3-B2ADEF90F74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6790" y="1644262"/>
            <a:ext cx="5507541" cy="3166836"/>
          </a:xfrm>
          <a:prstGeom prst="rect">
            <a:avLst/>
          </a:prstGeom>
        </p:spPr>
      </p:pic>
      <p:pic>
        <p:nvPicPr>
          <p:cNvPr id="4" name="Image 3">
            <a:extLst>
              <a:ext uri="{FF2B5EF4-FFF2-40B4-BE49-F238E27FC236}">
                <a16:creationId xmlns:a16="http://schemas.microsoft.com/office/drawing/2014/main" id="{D6DD8A1A-68FD-344B-A921-8B52323E38EC}"/>
              </a:ext>
            </a:extLst>
          </p:cNvPr>
          <p:cNvPicPr>
            <a:picLocks noChangeAspect="1"/>
          </p:cNvPicPr>
          <p:nvPr/>
        </p:nvPicPr>
        <p:blipFill>
          <a:blip r:embed="rId7"/>
          <a:stretch>
            <a:fillRect/>
          </a:stretch>
        </p:blipFill>
        <p:spPr>
          <a:xfrm>
            <a:off x="1093992" y="1872862"/>
            <a:ext cx="5780667" cy="2728762"/>
          </a:xfrm>
          <a:prstGeom prst="rect">
            <a:avLst/>
          </a:prstGeom>
        </p:spPr>
      </p:pic>
      <p:sp>
        <p:nvSpPr>
          <p:cNvPr id="13" name="Google Shape;374;p49">
            <a:extLst>
              <a:ext uri="{FF2B5EF4-FFF2-40B4-BE49-F238E27FC236}">
                <a16:creationId xmlns:a16="http://schemas.microsoft.com/office/drawing/2014/main" id="{93D07C6F-F247-8643-AA4B-7E5C160FC30D}"/>
              </a:ext>
            </a:extLst>
          </p:cNvPr>
          <p:cNvSpPr txBox="1"/>
          <p:nvPr/>
        </p:nvSpPr>
        <p:spPr>
          <a:xfrm>
            <a:off x="1507288" y="2368946"/>
            <a:ext cx="1280161" cy="284895"/>
          </a:xfrm>
          <a:prstGeom prst="rect">
            <a:avLst/>
          </a:prstGeom>
          <a:solidFill>
            <a:srgbClr val="FFC000">
              <a:alpha val="49803"/>
            </a:srgbClr>
          </a:solidFill>
          <a:ln>
            <a:noFill/>
          </a:ln>
        </p:spPr>
        <p:txBody>
          <a:bodyPr spcFirstLastPara="1" wrap="square" lIns="91425" tIns="91425" rIns="91425" bIns="91425" anchor="ctr" anchorCtr="0">
            <a:noAutofit/>
          </a:bodyPr>
          <a:lstStyle/>
          <a:p>
            <a:pPr marL="133350" marR="0" lvl="0" indent="0" algn="ctr" rtl="0">
              <a:lnSpc>
                <a:spcPct val="115000"/>
              </a:lnSpc>
              <a:spcBef>
                <a:spcPts val="0"/>
              </a:spcBef>
              <a:spcAft>
                <a:spcPts val="0"/>
              </a:spcAft>
              <a:buClr>
                <a:srgbClr val="434343"/>
              </a:buClr>
              <a:buSzPts val="1500"/>
              <a:buFont typeface="Catamaran Thin"/>
              <a:buNone/>
            </a:pPr>
            <a:r>
              <a:rPr lang="fr-FR" b="1" i="0" u="none" strike="noStrike" cap="none" dirty="0">
                <a:solidFill>
                  <a:srgbClr val="434343"/>
                </a:solidFill>
                <a:latin typeface="Catamaran Thin"/>
                <a:ea typeface="Catamaran Thin"/>
                <a:cs typeface="Catamaran Thin"/>
                <a:sym typeface="Catamaran Thin"/>
              </a:rPr>
              <a:t>Hauteur pic</a:t>
            </a:r>
            <a:endParaRPr b="1" i="0" u="none" strike="noStrike" cap="none" dirty="0">
              <a:solidFill>
                <a:srgbClr val="434343"/>
              </a:solidFill>
              <a:latin typeface="Catamaran Thin"/>
              <a:ea typeface="Catamaran Thin"/>
              <a:cs typeface="Catamaran Thin"/>
              <a:sym typeface="Catamaran Thin"/>
            </a:endParaRPr>
          </a:p>
        </p:txBody>
      </p:sp>
      <p:cxnSp>
        <p:nvCxnSpPr>
          <p:cNvPr id="6" name="Connecteur droit avec flèche 5">
            <a:extLst>
              <a:ext uri="{FF2B5EF4-FFF2-40B4-BE49-F238E27FC236}">
                <a16:creationId xmlns:a16="http://schemas.microsoft.com/office/drawing/2014/main" id="{7A99D12C-8D35-264F-B8A3-78266846125D}"/>
              </a:ext>
            </a:extLst>
          </p:cNvPr>
          <p:cNvCxnSpPr/>
          <p:nvPr/>
        </p:nvCxnSpPr>
        <p:spPr>
          <a:xfrm flipH="1">
            <a:off x="1740074" y="2727297"/>
            <a:ext cx="349745" cy="7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Google Shape;374;p49">
            <a:extLst>
              <a:ext uri="{FF2B5EF4-FFF2-40B4-BE49-F238E27FC236}">
                <a16:creationId xmlns:a16="http://schemas.microsoft.com/office/drawing/2014/main" id="{A1BE737D-3D62-2E49-9AD9-FB11F8AFF410}"/>
              </a:ext>
            </a:extLst>
          </p:cNvPr>
          <p:cNvSpPr txBox="1"/>
          <p:nvPr/>
        </p:nvSpPr>
        <p:spPr>
          <a:xfrm>
            <a:off x="3661845" y="3759413"/>
            <a:ext cx="1280161" cy="284895"/>
          </a:xfrm>
          <a:prstGeom prst="rect">
            <a:avLst/>
          </a:prstGeom>
          <a:solidFill>
            <a:srgbClr val="FFC000">
              <a:alpha val="49803"/>
            </a:srgbClr>
          </a:solidFill>
          <a:ln>
            <a:noFill/>
          </a:ln>
        </p:spPr>
        <p:txBody>
          <a:bodyPr spcFirstLastPara="1" wrap="square" lIns="91425" tIns="91425" rIns="91425" bIns="91425" anchor="ctr" anchorCtr="0">
            <a:noAutofit/>
          </a:bodyPr>
          <a:lstStyle/>
          <a:p>
            <a:pPr marL="133350" marR="0" lvl="0" indent="0" algn="ctr" rtl="0">
              <a:lnSpc>
                <a:spcPct val="115000"/>
              </a:lnSpc>
              <a:spcBef>
                <a:spcPts val="0"/>
              </a:spcBef>
              <a:spcAft>
                <a:spcPts val="0"/>
              </a:spcAft>
              <a:buClr>
                <a:srgbClr val="434343"/>
              </a:buClr>
              <a:buSzPts val="1500"/>
              <a:buFont typeface="Catamaran Thin"/>
              <a:buNone/>
            </a:pPr>
            <a:r>
              <a:rPr lang="fr-FR" b="1" i="0" u="none" strike="noStrike" cap="none" dirty="0">
                <a:solidFill>
                  <a:srgbClr val="434343"/>
                </a:solidFill>
                <a:latin typeface="Catamaran Thin"/>
                <a:ea typeface="Catamaran Thin"/>
                <a:cs typeface="Catamaran Thin"/>
                <a:sym typeface="Catamaran Thin"/>
              </a:rPr>
              <a:t>Largeur pic</a:t>
            </a:r>
            <a:endParaRPr b="1" i="0" u="none" strike="noStrike" cap="none" dirty="0">
              <a:solidFill>
                <a:srgbClr val="434343"/>
              </a:solidFill>
              <a:latin typeface="Catamaran Thin"/>
              <a:ea typeface="Catamaran Thin"/>
              <a:cs typeface="Catamaran Thin"/>
              <a:sym typeface="Catamaran Thin"/>
            </a:endParaRPr>
          </a:p>
        </p:txBody>
      </p:sp>
      <p:sp>
        <p:nvSpPr>
          <p:cNvPr id="7" name="Accolade ouvrante 6">
            <a:extLst>
              <a:ext uri="{FF2B5EF4-FFF2-40B4-BE49-F238E27FC236}">
                <a16:creationId xmlns:a16="http://schemas.microsoft.com/office/drawing/2014/main" id="{819A7DB3-F31B-8142-8484-B2DF8DCC0EB2}"/>
              </a:ext>
            </a:extLst>
          </p:cNvPr>
          <p:cNvSpPr/>
          <p:nvPr/>
        </p:nvSpPr>
        <p:spPr>
          <a:xfrm rot="16200000">
            <a:off x="4276757" y="3496034"/>
            <a:ext cx="166478" cy="2967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7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1"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fill="hold" display="0">
                  <p:stCondLst>
                    <p:cond delay="indefinite"/>
                  </p:stCondLst>
                </p:cTn>
                <p:tgtEl>
                  <p:spTgt spid="2"/>
                </p:tgtEl>
              </p:cMediaNode>
            </p:video>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2"/>
                                        </p:tgtEl>
                                      </p:cBhvr>
                                    </p:cmd>
                                  </p:childTnLst>
                                </p:cTn>
                              </p:par>
                            </p:childTnLst>
                          </p:cTn>
                        </p:par>
                      </p:childTnLst>
                    </p:cTn>
                  </p:par>
                </p:childTnLst>
              </p:cTn>
              <p:nextCondLst>
                <p:cond evt="onClick" delay="0">
                  <p:tgtEl>
                    <p:spTgt spid="2"/>
                  </p:tgtEl>
                </p:cond>
              </p:nextCondLst>
            </p:seq>
          </p:childTnLst>
        </p:cTn>
      </p:par>
    </p:tnLst>
    <p:bldLst>
      <p:bldP spid="13" grpId="0" animBg="1"/>
      <p:bldP spid="16" grpId="0" animBg="1"/>
      <p:bldP spid="16" grpId="1"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ctrTitle"/>
          </p:nvPr>
        </p:nvSpPr>
        <p:spPr>
          <a:xfrm>
            <a:off x="1740074" y="454325"/>
            <a:ext cx="2987700" cy="644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fr" sz="2400"/>
              <a:t>RÉPONSE (2)</a:t>
            </a:r>
            <a:endParaRPr sz="2400"/>
          </a:p>
        </p:txBody>
      </p:sp>
      <p:sp>
        <p:nvSpPr>
          <p:cNvPr id="396" name="Google Shape;396;p51"/>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51"/>
          <p:cNvSpPr txBox="1">
            <a:spLocks noGrp="1"/>
          </p:cNvSpPr>
          <p:nvPr>
            <p:ph type="ctrTitle" idx="2"/>
          </p:nvPr>
        </p:nvSpPr>
        <p:spPr>
          <a:xfrm>
            <a:off x="6266500" y="347225"/>
            <a:ext cx="2525700" cy="868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800"/>
              <a:buNone/>
            </a:pPr>
            <a:r>
              <a:rPr lang="fr" sz="2200">
                <a:solidFill>
                  <a:schemeClr val="lt1"/>
                </a:solidFill>
              </a:rPr>
              <a:t>CONTEXTE </a:t>
            </a: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et ENJEUX</a:t>
            </a:r>
            <a:endParaRPr sz="2200">
              <a:solidFill>
                <a:schemeClr val="lt1"/>
              </a:solidFill>
            </a:endParaRPr>
          </a:p>
        </p:txBody>
      </p:sp>
      <p:sp>
        <p:nvSpPr>
          <p:cNvPr id="398" name="Google Shape;398;p51"/>
          <p:cNvSpPr txBox="1">
            <a:spLocks noGrp="1"/>
          </p:cNvSpPr>
          <p:nvPr>
            <p:ph type="title" idx="4294967295"/>
          </p:nvPr>
        </p:nvSpPr>
        <p:spPr>
          <a:xfrm>
            <a:off x="6461925" y="235325"/>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3000">
                <a:solidFill>
                  <a:schemeClr val="lt1"/>
                </a:solidFill>
              </a:rPr>
              <a:t>01.</a:t>
            </a:r>
            <a:endParaRPr sz="3000">
              <a:solidFill>
                <a:schemeClr val="lt1"/>
              </a:solidFill>
            </a:endParaRPr>
          </a:p>
        </p:txBody>
      </p:sp>
      <p:sp>
        <p:nvSpPr>
          <p:cNvPr id="399" name="Google Shape;399;p51"/>
          <p:cNvSpPr txBox="1"/>
          <p:nvPr/>
        </p:nvSpPr>
        <p:spPr>
          <a:xfrm>
            <a:off x="651546" y="1061757"/>
            <a:ext cx="3222622" cy="558253"/>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ALGORITHME DE CORRÉLATION</a:t>
            </a:r>
            <a:endParaRPr/>
          </a:p>
        </p:txBody>
      </p:sp>
      <p:sp>
        <p:nvSpPr>
          <p:cNvPr id="400" name="Google Shape;400;p51"/>
          <p:cNvSpPr txBox="1"/>
          <p:nvPr/>
        </p:nvSpPr>
        <p:spPr>
          <a:xfrm>
            <a:off x="651545" y="2227442"/>
            <a:ext cx="6134265" cy="739277"/>
          </a:xfrm>
          <a:prstGeom prst="rect">
            <a:avLst/>
          </a:prstGeom>
          <a:solidFill>
            <a:srgbClr val="FFC000">
              <a:alpha val="49803"/>
            </a:srgbClr>
          </a:solidFill>
          <a:ln>
            <a:noFill/>
          </a:ln>
        </p:spPr>
        <p:txBody>
          <a:bodyPr spcFirstLastPara="1" wrap="square" lIns="91425" tIns="91425" rIns="91425" bIns="91425" anchor="t" anchorCtr="0">
            <a:noAutofit/>
          </a:bodyPr>
          <a:lstStyle/>
          <a:p>
            <a:pPr marL="457200" marR="0" lvl="0" indent="-304800" algn="just" rtl="0">
              <a:lnSpc>
                <a:spcPct val="115000"/>
              </a:lnSpc>
              <a:spcBef>
                <a:spcPts val="0"/>
              </a:spcBef>
              <a:spcAft>
                <a:spcPts val="0"/>
              </a:spcAft>
              <a:buClr>
                <a:schemeClr val="dk1"/>
              </a:buClr>
              <a:buSzPts val="1200"/>
              <a:buFont typeface="Catamaran Thin"/>
              <a:buChar char="●"/>
            </a:pPr>
            <a:r>
              <a:rPr lang="fr" sz="2000" b="0" i="0" u="none" strike="noStrike" cap="none">
                <a:solidFill>
                  <a:schemeClr val="dk1"/>
                </a:solidFill>
                <a:latin typeface="Catamaran Thin"/>
                <a:ea typeface="Catamaran Thin"/>
                <a:cs typeface="Catamaran Thin"/>
                <a:sym typeface="Catamaran Thin"/>
              </a:rPr>
              <a:t>ÉVALUER LE BRUIT -&gt; valider l</a:t>
            </a:r>
            <a:r>
              <a:rPr lang="fr" sz="2000">
                <a:solidFill>
                  <a:schemeClr val="dk1"/>
                </a:solidFill>
                <a:latin typeface="Catamaran Thin"/>
                <a:ea typeface="Catamaran Thin"/>
                <a:cs typeface="Catamaran Thin"/>
                <a:sym typeface="Catamaran Thin"/>
              </a:rPr>
              <a:t>a</a:t>
            </a:r>
            <a:r>
              <a:rPr lang="fr" sz="2000" b="0" i="0" u="none" strike="noStrike" cap="none">
                <a:solidFill>
                  <a:schemeClr val="dk1"/>
                </a:solidFill>
                <a:latin typeface="Catamaran Thin"/>
                <a:ea typeface="Catamaran Thin"/>
                <a:cs typeface="Catamaran Thin"/>
                <a:sym typeface="Catamaran Thin"/>
              </a:rPr>
              <a:t> preuve de concept</a:t>
            </a:r>
            <a:endParaRPr/>
          </a:p>
          <a:p>
            <a:pPr marL="152400" marR="0" lvl="0" indent="0" algn="ctr" rtl="0">
              <a:lnSpc>
                <a:spcPct val="115000"/>
              </a:lnSpc>
              <a:spcBef>
                <a:spcPts val="0"/>
              </a:spcBef>
              <a:spcAft>
                <a:spcPts val="0"/>
              </a:spcAft>
              <a:buClr>
                <a:schemeClr val="dk1"/>
              </a:buClr>
              <a:buSzPts val="1200"/>
              <a:buFont typeface="Catamaran Thin"/>
              <a:buNone/>
            </a:pPr>
            <a:r>
              <a:rPr lang="fr" sz="1600" b="0" i="0" u="none" strike="noStrike" cap="none">
                <a:solidFill>
                  <a:schemeClr val="dk1"/>
                </a:solidFill>
                <a:latin typeface="Catamaran Thin"/>
                <a:ea typeface="Catamaran Thin"/>
                <a:cs typeface="Catamaran Thin"/>
                <a:sym typeface="Catamaran Thin"/>
              </a:rPr>
              <a:t> (vendangeuse à vide)  </a:t>
            </a:r>
            <a:endParaRPr/>
          </a:p>
        </p:txBody>
      </p:sp>
      <p:sp>
        <p:nvSpPr>
          <p:cNvPr id="401" name="Google Shape;401;p51"/>
          <p:cNvSpPr txBox="1"/>
          <p:nvPr/>
        </p:nvSpPr>
        <p:spPr>
          <a:xfrm>
            <a:off x="651545" y="3342466"/>
            <a:ext cx="6134264" cy="739277"/>
          </a:xfrm>
          <a:prstGeom prst="rect">
            <a:avLst/>
          </a:prstGeom>
          <a:solidFill>
            <a:srgbClr val="FFC000">
              <a:alpha val="49803"/>
            </a:srgbClr>
          </a:solidFill>
          <a:ln>
            <a:noFill/>
          </a:ln>
        </p:spPr>
        <p:txBody>
          <a:bodyPr spcFirstLastPara="1" wrap="square" lIns="91425" tIns="91425" rIns="91425" bIns="91425" anchor="t" anchorCtr="0">
            <a:noAutofit/>
          </a:bodyPr>
          <a:lstStyle/>
          <a:p>
            <a:pPr marL="457200" marR="0" lvl="0" indent="-304800" algn="just" rtl="0">
              <a:lnSpc>
                <a:spcPct val="115000"/>
              </a:lnSpc>
              <a:spcBef>
                <a:spcPts val="0"/>
              </a:spcBef>
              <a:spcAft>
                <a:spcPts val="0"/>
              </a:spcAft>
              <a:buClr>
                <a:schemeClr val="dk1"/>
              </a:buClr>
              <a:buSzPts val="1200"/>
              <a:buFont typeface="Catamaran Thin"/>
              <a:buChar char="●"/>
            </a:pPr>
            <a:r>
              <a:rPr lang="fr" sz="2000" b="0" i="0" u="none" strike="noStrike" cap="none">
                <a:solidFill>
                  <a:schemeClr val="dk1"/>
                </a:solidFill>
                <a:latin typeface="Catamaran Thin"/>
                <a:ea typeface="Catamaran Thin"/>
                <a:cs typeface="Catamaran Thin"/>
                <a:sym typeface="Catamaran Thin"/>
              </a:rPr>
              <a:t>APPLIQUER L’ALGORITHME DE CORRÉLATION </a:t>
            </a:r>
            <a:endParaRPr/>
          </a:p>
        </p:txBody>
      </p:sp>
      <p:sp>
        <p:nvSpPr>
          <p:cNvPr id="402" name="Google Shape;4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2"/>
          <p:cNvSpPr txBox="1">
            <a:spLocks noGrp="1"/>
          </p:cNvSpPr>
          <p:nvPr>
            <p:ph type="ctrTitle"/>
          </p:nvPr>
        </p:nvSpPr>
        <p:spPr>
          <a:xfrm>
            <a:off x="1740074" y="454325"/>
            <a:ext cx="2987700" cy="644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fr" sz="2400"/>
              <a:t>RÉPONSE (2)</a:t>
            </a:r>
            <a:endParaRPr sz="2400"/>
          </a:p>
        </p:txBody>
      </p:sp>
      <p:sp>
        <p:nvSpPr>
          <p:cNvPr id="408" name="Google Shape;408;p52"/>
          <p:cNvSpPr/>
          <p:nvPr/>
        </p:nvSpPr>
        <p:spPr>
          <a:xfrm rot="-5400000">
            <a:off x="6983200" y="-580075"/>
            <a:ext cx="1092300" cy="272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52"/>
          <p:cNvSpPr txBox="1">
            <a:spLocks noGrp="1"/>
          </p:cNvSpPr>
          <p:nvPr>
            <p:ph type="ctrTitle" idx="2"/>
          </p:nvPr>
        </p:nvSpPr>
        <p:spPr>
          <a:xfrm>
            <a:off x="6266500" y="347225"/>
            <a:ext cx="2525700" cy="868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800"/>
              <a:buNone/>
            </a:pPr>
            <a:r>
              <a:rPr lang="fr" sz="2200">
                <a:solidFill>
                  <a:schemeClr val="lt1"/>
                </a:solidFill>
              </a:rPr>
              <a:t>CONTEXTE </a:t>
            </a:r>
            <a:endParaRPr sz="2200">
              <a:solidFill>
                <a:schemeClr val="lt1"/>
              </a:solidFill>
            </a:endParaRPr>
          </a:p>
          <a:p>
            <a:pPr marL="0" lvl="0" indent="0" algn="r" rtl="0">
              <a:lnSpc>
                <a:spcPct val="100000"/>
              </a:lnSpc>
              <a:spcBef>
                <a:spcPts val="0"/>
              </a:spcBef>
              <a:spcAft>
                <a:spcPts val="0"/>
              </a:spcAft>
              <a:buSzPts val="1800"/>
              <a:buNone/>
            </a:pPr>
            <a:r>
              <a:rPr lang="fr" sz="2200">
                <a:solidFill>
                  <a:schemeClr val="lt1"/>
                </a:solidFill>
              </a:rPr>
              <a:t>et ENJEUX</a:t>
            </a:r>
            <a:endParaRPr sz="2200">
              <a:solidFill>
                <a:schemeClr val="lt1"/>
              </a:solidFill>
            </a:endParaRPr>
          </a:p>
        </p:txBody>
      </p:sp>
      <p:sp>
        <p:nvSpPr>
          <p:cNvPr id="410" name="Google Shape;410;p52"/>
          <p:cNvSpPr txBox="1">
            <a:spLocks noGrp="1"/>
          </p:cNvSpPr>
          <p:nvPr>
            <p:ph type="title" idx="4294967295"/>
          </p:nvPr>
        </p:nvSpPr>
        <p:spPr>
          <a:xfrm>
            <a:off x="6461925" y="235325"/>
            <a:ext cx="10707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3000">
                <a:solidFill>
                  <a:schemeClr val="lt1"/>
                </a:solidFill>
              </a:rPr>
              <a:t>01.</a:t>
            </a:r>
            <a:endParaRPr sz="3000">
              <a:solidFill>
                <a:schemeClr val="lt1"/>
              </a:solidFill>
            </a:endParaRPr>
          </a:p>
        </p:txBody>
      </p:sp>
      <p:sp>
        <p:nvSpPr>
          <p:cNvPr id="411" name="Google Shape;411;p52"/>
          <p:cNvSpPr txBox="1"/>
          <p:nvPr/>
        </p:nvSpPr>
        <p:spPr>
          <a:xfrm>
            <a:off x="651546" y="1061757"/>
            <a:ext cx="3222622" cy="558253"/>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ALGORITHME DE CORRÉLATION</a:t>
            </a:r>
            <a:endParaRPr/>
          </a:p>
        </p:txBody>
      </p:sp>
      <p:sp>
        <p:nvSpPr>
          <p:cNvPr id="412" name="Google Shape;412;p52"/>
          <p:cNvSpPr txBox="1"/>
          <p:nvPr/>
        </p:nvSpPr>
        <p:spPr>
          <a:xfrm>
            <a:off x="651545" y="2227442"/>
            <a:ext cx="6134265" cy="739277"/>
          </a:xfrm>
          <a:prstGeom prst="rect">
            <a:avLst/>
          </a:prstGeom>
          <a:solidFill>
            <a:srgbClr val="FFC000">
              <a:alpha val="49803"/>
            </a:srgbClr>
          </a:solidFill>
          <a:ln>
            <a:noFill/>
          </a:ln>
        </p:spPr>
        <p:txBody>
          <a:bodyPr spcFirstLastPara="1" wrap="square" lIns="91425" tIns="91425" rIns="91425" bIns="91425" anchor="t" anchorCtr="0">
            <a:noAutofit/>
          </a:bodyPr>
          <a:lstStyle/>
          <a:p>
            <a:pPr marL="457200" marR="0" lvl="0" indent="-304800" algn="just" rtl="0">
              <a:lnSpc>
                <a:spcPct val="115000"/>
              </a:lnSpc>
              <a:spcBef>
                <a:spcPts val="0"/>
              </a:spcBef>
              <a:spcAft>
                <a:spcPts val="0"/>
              </a:spcAft>
              <a:buClr>
                <a:schemeClr val="dk1"/>
              </a:buClr>
              <a:buSzPts val="1200"/>
              <a:buFont typeface="Catamaran Thin"/>
              <a:buChar char="●"/>
            </a:pPr>
            <a:r>
              <a:rPr lang="fr" sz="2000" b="0" i="0" u="none" strike="noStrike" cap="none">
                <a:solidFill>
                  <a:schemeClr val="dk1"/>
                </a:solidFill>
                <a:latin typeface="Catamaran Thin"/>
                <a:ea typeface="Catamaran Thin"/>
                <a:cs typeface="Catamaran Thin"/>
                <a:sym typeface="Catamaran Thin"/>
              </a:rPr>
              <a:t>ÉVALUER LE BRUIT -&gt; valider l</a:t>
            </a:r>
            <a:r>
              <a:rPr lang="fr" sz="2000">
                <a:solidFill>
                  <a:schemeClr val="dk1"/>
                </a:solidFill>
                <a:latin typeface="Catamaran Thin"/>
                <a:ea typeface="Catamaran Thin"/>
                <a:cs typeface="Catamaran Thin"/>
                <a:sym typeface="Catamaran Thin"/>
              </a:rPr>
              <a:t>a</a:t>
            </a:r>
            <a:r>
              <a:rPr lang="fr" sz="2000" b="0" i="0" u="none" strike="noStrike" cap="none">
                <a:solidFill>
                  <a:schemeClr val="dk1"/>
                </a:solidFill>
                <a:latin typeface="Catamaran Thin"/>
                <a:ea typeface="Catamaran Thin"/>
                <a:cs typeface="Catamaran Thin"/>
                <a:sym typeface="Catamaran Thin"/>
              </a:rPr>
              <a:t> preuve de concept</a:t>
            </a:r>
            <a:endParaRPr/>
          </a:p>
          <a:p>
            <a:pPr marL="152400" marR="0" lvl="0" indent="0" algn="ctr" rtl="0">
              <a:lnSpc>
                <a:spcPct val="115000"/>
              </a:lnSpc>
              <a:spcBef>
                <a:spcPts val="0"/>
              </a:spcBef>
              <a:spcAft>
                <a:spcPts val="0"/>
              </a:spcAft>
              <a:buClr>
                <a:schemeClr val="dk1"/>
              </a:buClr>
              <a:buSzPts val="1200"/>
              <a:buFont typeface="Catamaran Thin"/>
              <a:buNone/>
            </a:pPr>
            <a:r>
              <a:rPr lang="fr" sz="1600" b="0" i="0" u="none" strike="noStrike" cap="none">
                <a:solidFill>
                  <a:schemeClr val="dk1"/>
                </a:solidFill>
                <a:latin typeface="Catamaran Thin"/>
                <a:ea typeface="Catamaran Thin"/>
                <a:cs typeface="Catamaran Thin"/>
                <a:sym typeface="Catamaran Thin"/>
              </a:rPr>
              <a:t> (vendangeuse à vide)  </a:t>
            </a:r>
            <a:endParaRPr/>
          </a:p>
        </p:txBody>
      </p:sp>
      <p:sp>
        <p:nvSpPr>
          <p:cNvPr id="413" name="Google Shape;413;p52"/>
          <p:cNvSpPr txBox="1"/>
          <p:nvPr/>
        </p:nvSpPr>
        <p:spPr>
          <a:xfrm>
            <a:off x="651545" y="3342466"/>
            <a:ext cx="6134264" cy="739277"/>
          </a:xfrm>
          <a:prstGeom prst="rect">
            <a:avLst/>
          </a:prstGeom>
          <a:gradFill>
            <a:gsLst>
              <a:gs pos="0">
                <a:srgbClr val="BEBEBE"/>
              </a:gs>
              <a:gs pos="35000">
                <a:srgbClr val="D2D2D2"/>
              </a:gs>
              <a:gs pos="100000">
                <a:srgbClr val="EEEEEE"/>
              </a:gs>
            </a:gsLst>
            <a:lin ang="16200000" scaled="0"/>
          </a:gradFill>
          <a:ln w="9525" cap="flat" cmpd="sng">
            <a:solidFill>
              <a:srgbClr val="41414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t" anchorCtr="0">
            <a:noAutofit/>
          </a:bodyPr>
          <a:lstStyle/>
          <a:p>
            <a:pPr marL="457200" marR="0" lvl="0" indent="-304800" algn="just" rtl="0">
              <a:lnSpc>
                <a:spcPct val="115000"/>
              </a:lnSpc>
              <a:spcBef>
                <a:spcPts val="0"/>
              </a:spcBef>
              <a:spcAft>
                <a:spcPts val="0"/>
              </a:spcAft>
              <a:buClr>
                <a:schemeClr val="dk1"/>
              </a:buClr>
              <a:buSzPts val="1200"/>
              <a:buFont typeface="Catamaran Thin"/>
              <a:buChar char="●"/>
            </a:pPr>
            <a:r>
              <a:rPr lang="fr" sz="2000" b="0" i="0" u="none" strike="noStrike" cap="none">
                <a:solidFill>
                  <a:schemeClr val="dk1"/>
                </a:solidFill>
                <a:latin typeface="Catamaran Thin"/>
                <a:ea typeface="Catamaran Thin"/>
                <a:cs typeface="Catamaran Thin"/>
                <a:sym typeface="Catamaran Thin"/>
              </a:rPr>
              <a:t>APPLIQUER L’ALGORITHME DE CORRÉLATION </a:t>
            </a:r>
            <a:endParaRPr/>
          </a:p>
        </p:txBody>
      </p:sp>
      <p:sp>
        <p:nvSpPr>
          <p:cNvPr id="414" name="Google Shape;414;p52"/>
          <p:cNvSpPr txBox="1"/>
          <p:nvPr/>
        </p:nvSpPr>
        <p:spPr>
          <a:xfrm>
            <a:off x="6873606" y="2317953"/>
            <a:ext cx="2017294" cy="558253"/>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dk1"/>
              </a:buClr>
              <a:buSzPts val="2800"/>
              <a:buFont typeface="Livvic"/>
              <a:buNone/>
            </a:pPr>
            <a:r>
              <a:rPr lang="fr" sz="1600" b="0" i="0" u="none" strike="noStrike" cap="none">
                <a:solidFill>
                  <a:schemeClr val="dk1"/>
                </a:solidFill>
                <a:latin typeface="Livvic"/>
                <a:ea typeface="Livvic"/>
                <a:cs typeface="Livvic"/>
                <a:sym typeface="Livvic"/>
              </a:rPr>
              <a:t>NOTRE PARTIE</a:t>
            </a:r>
            <a:endParaRPr/>
          </a:p>
        </p:txBody>
      </p:sp>
      <p:sp>
        <p:nvSpPr>
          <p:cNvPr id="415" name="Google Shape;4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3"/>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53"/>
          <p:cNvSpPr txBox="1">
            <a:spLocks noGrp="1"/>
          </p:cNvSpPr>
          <p:nvPr>
            <p:ph type="ctrTitle"/>
          </p:nvPr>
        </p:nvSpPr>
        <p:spPr>
          <a:xfrm>
            <a:off x="-104151" y="2649109"/>
            <a:ext cx="3433402" cy="42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 sz="4400">
                <a:solidFill>
                  <a:schemeClr val="lt1"/>
                </a:solidFill>
              </a:rPr>
              <a:t>JEU DE DONNÉES</a:t>
            </a:r>
            <a:endParaRPr/>
          </a:p>
        </p:txBody>
      </p:sp>
      <p:sp>
        <p:nvSpPr>
          <p:cNvPr id="422" name="Google Shape;422;p53"/>
          <p:cNvSpPr txBox="1">
            <a:spLocks noGrp="1"/>
          </p:cNvSpPr>
          <p:nvPr>
            <p:ph type="title" idx="2"/>
          </p:nvPr>
        </p:nvSpPr>
        <p:spPr>
          <a:xfrm>
            <a:off x="1083654" y="979997"/>
            <a:ext cx="1500057" cy="90196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fr" sz="4400">
                <a:solidFill>
                  <a:schemeClr val="lt1"/>
                </a:solidFill>
              </a:rPr>
              <a:t>02.</a:t>
            </a:r>
            <a:endParaRPr sz="4400">
              <a:solidFill>
                <a:schemeClr val="lt1"/>
              </a:solidFill>
            </a:endParaRPr>
          </a:p>
        </p:txBody>
      </p:sp>
      <p:pic>
        <p:nvPicPr>
          <p:cNvPr id="423" name="Google Shape;423;p53" descr="Une image contenant extérieur, arbre, plante, terrain&#10;&#10;Description générée automatiquement"/>
          <p:cNvPicPr preferRelativeResize="0"/>
          <p:nvPr/>
        </p:nvPicPr>
        <p:blipFill rotWithShape="1">
          <a:blip r:embed="rId3">
            <a:alphaModFix/>
          </a:blip>
          <a:srcRect t="22571" r="1320" b="18481"/>
          <a:stretch/>
        </p:blipFill>
        <p:spPr>
          <a:xfrm>
            <a:off x="3225052" y="1"/>
            <a:ext cx="5918900" cy="5140800"/>
          </a:xfrm>
          <a:prstGeom prst="rect">
            <a:avLst/>
          </a:prstGeom>
          <a:noFill/>
          <a:ln>
            <a:noFill/>
          </a:ln>
        </p:spPr>
      </p:pic>
      <p:sp>
        <p:nvSpPr>
          <p:cNvPr id="424" name="Google Shape;424;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fr"/>
              <a:t>9</a:t>
            </a:fld>
            <a:endParaRPr/>
          </a:p>
        </p:txBody>
      </p:sp>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387771"/>
      </a:accent1>
      <a:accent2>
        <a:srgbClr val="212121"/>
      </a:accent2>
      <a:accent3>
        <a:srgbClr val="9ECFCB"/>
      </a:accent3>
      <a:accent4>
        <a:srgbClr val="289C91"/>
      </a:accent4>
      <a:accent5>
        <a:srgbClr val="619792"/>
      </a:accent5>
      <a:accent6>
        <a:srgbClr val="384C4B"/>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387771"/>
      </a:accent1>
      <a:accent2>
        <a:srgbClr val="212121"/>
      </a:accent2>
      <a:accent3>
        <a:srgbClr val="9ECFCB"/>
      </a:accent3>
      <a:accent4>
        <a:srgbClr val="289C91"/>
      </a:accent4>
      <a:accent5>
        <a:srgbClr val="619792"/>
      </a:accent5>
      <a:accent6>
        <a:srgbClr val="384C4B"/>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1310</Words>
  <Application>Microsoft Macintosh PowerPoint</Application>
  <PresentationFormat>Affichage à l'écran (16:9)</PresentationFormat>
  <Paragraphs>304</Paragraphs>
  <Slides>37</Slides>
  <Notes>37</Notes>
  <HiddenSlides>0</HiddenSlides>
  <MMClips>1</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37</vt:i4>
      </vt:variant>
    </vt:vector>
  </HeadingPairs>
  <TitlesOfParts>
    <vt:vector size="45" baseType="lpstr">
      <vt:lpstr>Catamaran Thin</vt:lpstr>
      <vt:lpstr>Catamaran</vt:lpstr>
      <vt:lpstr>Arial</vt:lpstr>
      <vt:lpstr>Fira Sans Extra Condensed Medium</vt:lpstr>
      <vt:lpstr>Livvic</vt:lpstr>
      <vt:lpstr>Roboto</vt:lpstr>
      <vt:lpstr>Engineering Project Proposal by Slidesgo</vt:lpstr>
      <vt:lpstr>Engineering Project Proposal by Slidesgo</vt:lpstr>
      <vt:lpstr>CARTO PNEU</vt:lpstr>
      <vt:lpstr>TABLE DES MATIÈRES</vt:lpstr>
      <vt:lpstr>CONTEXTE et ENJEUX </vt:lpstr>
      <vt:lpstr>PROBLÉMATIQUES</vt:lpstr>
      <vt:lpstr>CONTEXTE  et ENJEUX  </vt:lpstr>
      <vt:lpstr>RÉPONSE (1)</vt:lpstr>
      <vt:lpstr>RÉPONSE (2)</vt:lpstr>
      <vt:lpstr>RÉPONSE (2)</vt:lpstr>
      <vt:lpstr>JEU DE DONNÉES</vt:lpstr>
      <vt:lpstr> JEU DE DONNÉES</vt:lpstr>
      <vt:lpstr>  JEU DE DONNÉES</vt:lpstr>
      <vt:lpstr>MÉTHODOLOGIES</vt:lpstr>
      <vt:lpstr>NETTOYAGE du JEU DE DONNÉES</vt:lpstr>
      <vt:lpstr>NETTOYAGE du JEU DE DONNÉES</vt:lpstr>
      <vt:lpstr>ISOLEMENT et PREPARATION des DONNEES</vt:lpstr>
      <vt:lpstr>ISOLEMENT et PREPARATION des DONNEES</vt:lpstr>
      <vt:lpstr>ISOLEMENT et PREPARATION des DONNEES</vt:lpstr>
      <vt:lpstr>ISOLEMENT et PREPARATION des DONNEES</vt:lpstr>
      <vt:lpstr>NETTOYAGE du JEU DE DONNÉES</vt:lpstr>
      <vt:lpstr>CLASSIFICATION des SOLS et SPÉCIFICATION</vt:lpstr>
      <vt:lpstr>CLASSIFICATION des SOLS et SPÉCIFICATION des DONNÉES PARCELLES</vt:lpstr>
      <vt:lpstr>NETTOYAGE du JEU DE DONNÉES</vt:lpstr>
      <vt:lpstr>NETTOYAGE du JEU DE DONNÉES</vt:lpstr>
      <vt:lpstr>ISOLEMENT  DES PICS</vt:lpstr>
      <vt:lpstr>ISOLEMENT  DES PICS</vt:lpstr>
      <vt:lpstr>ISOLEMENT  DES PICS</vt:lpstr>
      <vt:lpstr>TRAITEMENT STATISTIQUE DES DONNÉES</vt:lpstr>
      <vt:lpstr>05</vt:lpstr>
      <vt:lpstr>TRAITEMENT STATISTIQUE pour ÉTUDIER l’IMPACT du TYPE de SOL</vt:lpstr>
      <vt:lpstr>05</vt:lpstr>
      <vt:lpstr>05</vt:lpstr>
      <vt:lpstr>05</vt:lpstr>
      <vt:lpstr>DIFFICULTÉS RENCONTRÉES et PERSPECTIVES</vt:lpstr>
      <vt:lpstr>DIFFICULTÉS RENCONTRÉES et PERSPECTIVES</vt:lpstr>
      <vt:lpstr>Présentation PowerPoint</vt:lpstr>
      <vt:lpstr>Présentation PowerPoint</vt:lpstr>
      <vt:lpstr>Présentation  App Shiny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 PNEU</dc:title>
  <cp:lastModifiedBy>Ibrahima SOW</cp:lastModifiedBy>
  <cp:revision>4</cp:revision>
  <dcterms:modified xsi:type="dcterms:W3CDTF">2020-12-18T09:53:40Z</dcterms:modified>
</cp:coreProperties>
</file>